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9"/>
  </p:notesMasterIdLst>
  <p:sldIdLst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</p:sldIdLst>
  <p:sldSz cx="9144000" cy="5143500" type="screen16x9"/>
  <p:notesSz cx="6858000" cy="9144000"/>
  <p:embeddedFontLst>
    <p:embeddedFont>
      <p:font typeface="Aktifo-A Book" panose="02000500000000000000" pitchFamily="2" charset="0"/>
      <p:regular r:id="rId20"/>
      <p:italic r:id="rId21"/>
    </p:embeddedFont>
    <p:embeddedFont>
      <p:font typeface="Aktifo-A ExtraBold" panose="02000900000000000000" pitchFamily="2" charset="0"/>
      <p:bold r:id="rId22"/>
      <p:boldItalic r:id="rId23"/>
    </p:embeddedFont>
    <p:embeddedFont>
      <p:font typeface="Aktifo-A Light" panose="02000400000000000000" pitchFamily="2" charset="0"/>
      <p:regular r:id="rId24"/>
      <p:italic r:id="rId25"/>
    </p:embeddedFont>
    <p:embeddedFont>
      <p:font typeface="Aktifo-A SemiBold" panose="02000700000000000000" pitchFamily="2" charset="0"/>
      <p:bold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97" d="100"/>
          <a:sy n="97" d="100"/>
        </p:scale>
        <p:origin x="756" y="8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16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83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37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592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76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277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8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10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08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8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52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20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813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68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7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81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4628014" y="849354"/>
            <a:ext cx="4353872" cy="2060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A</a:t>
            </a:r>
            <a:r>
              <a:rPr lang="en" sz="3200" dirty="0">
                <a:solidFill>
                  <a:schemeClr val="dk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utonomous </a:t>
            </a:r>
            <a:r>
              <a:rPr lang="en" sz="320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Ve</a:t>
            </a:r>
            <a:r>
              <a:rPr lang="en" sz="3200" dirty="0">
                <a:solidFill>
                  <a:schemeClr val="dk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hicle </a:t>
            </a:r>
            <a:r>
              <a:rPr lang="en" sz="320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R</a:t>
            </a:r>
            <a:r>
              <a:rPr lang="en" sz="3200" dirty="0">
                <a:solidFill>
                  <a:schemeClr val="dk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elational </a:t>
            </a:r>
            <a:r>
              <a:rPr lang="en" sz="320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S</a:t>
            </a:r>
            <a:r>
              <a:rPr lang="en" sz="3200" dirty="0">
                <a:solidFill>
                  <a:schemeClr val="dk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ystem in </a:t>
            </a:r>
            <a:r>
              <a:rPr lang="en" sz="3200" dirty="0">
                <a:solidFill>
                  <a:srgbClr val="FF000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O</a:t>
            </a:r>
            <a:r>
              <a:rPr lang="en" sz="3200" dirty="0">
                <a:solidFill>
                  <a:schemeClr val="dk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nline </a:t>
            </a:r>
            <a:r>
              <a:rPr lang="en" sz="3200" dirty="0">
                <a:solidFill>
                  <a:srgbClr val="FF000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T</a:t>
            </a:r>
            <a:r>
              <a:rPr lang="en" sz="3200" dirty="0">
                <a:solidFill>
                  <a:schemeClr val="dk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ransportation</a:t>
            </a:r>
            <a:endParaRPr sz="3200" dirty="0">
              <a:latin typeface="Aktifo-A ExtraBold" panose="02000900000000000000" pitchFamily="2" charset="0"/>
              <a:ea typeface="Aktifo-A ExtraBold" panose="02000900000000000000" pitchFamily="2" charset="0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781827" y="3101682"/>
            <a:ext cx="662935" cy="374729"/>
          </a:xfrm>
          <a:custGeom>
            <a:avLst/>
            <a:gdLst/>
            <a:ahLst/>
            <a:cxnLst/>
            <a:rect l="l" t="t" r="r" b="b"/>
            <a:pathLst>
              <a:path w="12941" h="7315" extrusionOk="0">
                <a:moveTo>
                  <a:pt x="5157" y="0"/>
                </a:moveTo>
                <a:lnTo>
                  <a:pt x="5032" y="31"/>
                </a:lnTo>
                <a:lnTo>
                  <a:pt x="656" y="2563"/>
                </a:lnTo>
                <a:lnTo>
                  <a:pt x="500" y="2657"/>
                </a:lnTo>
                <a:lnTo>
                  <a:pt x="375" y="2782"/>
                </a:lnTo>
                <a:lnTo>
                  <a:pt x="250" y="2907"/>
                </a:lnTo>
                <a:lnTo>
                  <a:pt x="156" y="3032"/>
                </a:lnTo>
                <a:lnTo>
                  <a:pt x="94" y="3188"/>
                </a:lnTo>
                <a:lnTo>
                  <a:pt x="31" y="3345"/>
                </a:lnTo>
                <a:lnTo>
                  <a:pt x="0" y="3532"/>
                </a:lnTo>
                <a:lnTo>
                  <a:pt x="0" y="3688"/>
                </a:lnTo>
                <a:lnTo>
                  <a:pt x="0" y="3876"/>
                </a:lnTo>
                <a:lnTo>
                  <a:pt x="31" y="4032"/>
                </a:lnTo>
                <a:lnTo>
                  <a:pt x="94" y="4189"/>
                </a:lnTo>
                <a:lnTo>
                  <a:pt x="156" y="4345"/>
                </a:lnTo>
                <a:lnTo>
                  <a:pt x="250" y="4501"/>
                </a:lnTo>
                <a:lnTo>
                  <a:pt x="375" y="4626"/>
                </a:lnTo>
                <a:lnTo>
                  <a:pt x="500" y="4720"/>
                </a:lnTo>
                <a:lnTo>
                  <a:pt x="656" y="4814"/>
                </a:lnTo>
                <a:lnTo>
                  <a:pt x="1032" y="5001"/>
                </a:lnTo>
                <a:lnTo>
                  <a:pt x="1407" y="5157"/>
                </a:lnTo>
                <a:lnTo>
                  <a:pt x="1813" y="5220"/>
                </a:lnTo>
                <a:lnTo>
                  <a:pt x="2219" y="5251"/>
                </a:lnTo>
                <a:lnTo>
                  <a:pt x="2626" y="5220"/>
                </a:lnTo>
                <a:lnTo>
                  <a:pt x="3032" y="5157"/>
                </a:lnTo>
                <a:lnTo>
                  <a:pt x="3438" y="5001"/>
                </a:lnTo>
                <a:lnTo>
                  <a:pt x="3813" y="4814"/>
                </a:lnTo>
                <a:lnTo>
                  <a:pt x="7095" y="2938"/>
                </a:lnTo>
                <a:lnTo>
                  <a:pt x="7283" y="2844"/>
                </a:lnTo>
                <a:lnTo>
                  <a:pt x="7471" y="2782"/>
                </a:lnTo>
                <a:lnTo>
                  <a:pt x="7658" y="2751"/>
                </a:lnTo>
                <a:lnTo>
                  <a:pt x="7846" y="2719"/>
                </a:lnTo>
                <a:lnTo>
                  <a:pt x="8033" y="2751"/>
                </a:lnTo>
                <a:lnTo>
                  <a:pt x="8252" y="2782"/>
                </a:lnTo>
                <a:lnTo>
                  <a:pt x="8440" y="2844"/>
                </a:lnTo>
                <a:lnTo>
                  <a:pt x="8596" y="2938"/>
                </a:lnTo>
                <a:lnTo>
                  <a:pt x="8721" y="3032"/>
                </a:lnTo>
                <a:lnTo>
                  <a:pt x="8815" y="3157"/>
                </a:lnTo>
                <a:lnTo>
                  <a:pt x="8846" y="3251"/>
                </a:lnTo>
                <a:lnTo>
                  <a:pt x="8846" y="3345"/>
                </a:lnTo>
                <a:lnTo>
                  <a:pt x="8846" y="3438"/>
                </a:lnTo>
                <a:lnTo>
                  <a:pt x="8815" y="3532"/>
                </a:lnTo>
                <a:lnTo>
                  <a:pt x="8721" y="3657"/>
                </a:lnTo>
                <a:lnTo>
                  <a:pt x="8596" y="3751"/>
                </a:lnTo>
                <a:lnTo>
                  <a:pt x="7877" y="4189"/>
                </a:lnTo>
                <a:lnTo>
                  <a:pt x="7721" y="4282"/>
                </a:lnTo>
                <a:lnTo>
                  <a:pt x="7596" y="4407"/>
                </a:lnTo>
                <a:lnTo>
                  <a:pt x="7471" y="4532"/>
                </a:lnTo>
                <a:lnTo>
                  <a:pt x="7377" y="4689"/>
                </a:lnTo>
                <a:lnTo>
                  <a:pt x="7314" y="4845"/>
                </a:lnTo>
                <a:lnTo>
                  <a:pt x="7252" y="5001"/>
                </a:lnTo>
                <a:lnTo>
                  <a:pt x="7220" y="5189"/>
                </a:lnTo>
                <a:lnTo>
                  <a:pt x="7189" y="5345"/>
                </a:lnTo>
                <a:lnTo>
                  <a:pt x="7220" y="5533"/>
                </a:lnTo>
                <a:lnTo>
                  <a:pt x="7252" y="5720"/>
                </a:lnTo>
                <a:lnTo>
                  <a:pt x="7314" y="5876"/>
                </a:lnTo>
                <a:lnTo>
                  <a:pt x="7377" y="6033"/>
                </a:lnTo>
                <a:lnTo>
                  <a:pt x="7471" y="6189"/>
                </a:lnTo>
                <a:lnTo>
                  <a:pt x="7596" y="6314"/>
                </a:lnTo>
                <a:lnTo>
                  <a:pt x="7721" y="6439"/>
                </a:lnTo>
                <a:lnTo>
                  <a:pt x="7877" y="6533"/>
                </a:lnTo>
                <a:lnTo>
                  <a:pt x="8565" y="6908"/>
                </a:lnTo>
                <a:lnTo>
                  <a:pt x="8908" y="7095"/>
                </a:lnTo>
                <a:lnTo>
                  <a:pt x="9252" y="7220"/>
                </a:lnTo>
                <a:lnTo>
                  <a:pt x="9627" y="7283"/>
                </a:lnTo>
                <a:lnTo>
                  <a:pt x="10002" y="7314"/>
                </a:lnTo>
                <a:lnTo>
                  <a:pt x="10377" y="7283"/>
                </a:lnTo>
                <a:lnTo>
                  <a:pt x="10721" y="7220"/>
                </a:lnTo>
                <a:lnTo>
                  <a:pt x="11096" y="7095"/>
                </a:lnTo>
                <a:lnTo>
                  <a:pt x="11440" y="6908"/>
                </a:lnTo>
                <a:lnTo>
                  <a:pt x="12753" y="6158"/>
                </a:lnTo>
                <a:lnTo>
                  <a:pt x="12878" y="6064"/>
                </a:lnTo>
                <a:lnTo>
                  <a:pt x="12941" y="5939"/>
                </a:lnTo>
                <a:lnTo>
                  <a:pt x="12941" y="5783"/>
                </a:lnTo>
                <a:lnTo>
                  <a:pt x="12909" y="5626"/>
                </a:lnTo>
                <a:lnTo>
                  <a:pt x="12784" y="5501"/>
                </a:lnTo>
                <a:lnTo>
                  <a:pt x="12659" y="5439"/>
                </a:lnTo>
                <a:lnTo>
                  <a:pt x="12503" y="5439"/>
                </a:lnTo>
                <a:lnTo>
                  <a:pt x="12378" y="5501"/>
                </a:lnTo>
                <a:lnTo>
                  <a:pt x="11034" y="6252"/>
                </a:lnTo>
                <a:lnTo>
                  <a:pt x="10784" y="6377"/>
                </a:lnTo>
                <a:lnTo>
                  <a:pt x="10534" y="6470"/>
                </a:lnTo>
                <a:lnTo>
                  <a:pt x="10284" y="6502"/>
                </a:lnTo>
                <a:lnTo>
                  <a:pt x="10002" y="6533"/>
                </a:lnTo>
                <a:lnTo>
                  <a:pt x="9721" y="6502"/>
                </a:lnTo>
                <a:lnTo>
                  <a:pt x="9471" y="6470"/>
                </a:lnTo>
                <a:lnTo>
                  <a:pt x="9190" y="6377"/>
                </a:lnTo>
                <a:lnTo>
                  <a:pt x="8940" y="6252"/>
                </a:lnTo>
                <a:lnTo>
                  <a:pt x="8252" y="5845"/>
                </a:lnTo>
                <a:lnTo>
                  <a:pt x="8158" y="5751"/>
                </a:lnTo>
                <a:lnTo>
                  <a:pt x="8064" y="5658"/>
                </a:lnTo>
                <a:lnTo>
                  <a:pt x="8002" y="5501"/>
                </a:lnTo>
                <a:lnTo>
                  <a:pt x="7971" y="5345"/>
                </a:lnTo>
                <a:lnTo>
                  <a:pt x="8002" y="5220"/>
                </a:lnTo>
                <a:lnTo>
                  <a:pt x="8064" y="5064"/>
                </a:lnTo>
                <a:lnTo>
                  <a:pt x="8158" y="4939"/>
                </a:lnTo>
                <a:lnTo>
                  <a:pt x="8252" y="4845"/>
                </a:lnTo>
                <a:lnTo>
                  <a:pt x="9002" y="4439"/>
                </a:lnTo>
                <a:lnTo>
                  <a:pt x="9127" y="4345"/>
                </a:lnTo>
                <a:lnTo>
                  <a:pt x="9252" y="4220"/>
                </a:lnTo>
                <a:lnTo>
                  <a:pt x="9377" y="4126"/>
                </a:lnTo>
                <a:lnTo>
                  <a:pt x="9471" y="3970"/>
                </a:lnTo>
                <a:lnTo>
                  <a:pt x="9534" y="3845"/>
                </a:lnTo>
                <a:lnTo>
                  <a:pt x="9565" y="3688"/>
                </a:lnTo>
                <a:lnTo>
                  <a:pt x="9627" y="3501"/>
                </a:lnTo>
                <a:lnTo>
                  <a:pt x="9627" y="3345"/>
                </a:lnTo>
                <a:lnTo>
                  <a:pt x="9627" y="3188"/>
                </a:lnTo>
                <a:lnTo>
                  <a:pt x="9565" y="3032"/>
                </a:lnTo>
                <a:lnTo>
                  <a:pt x="9534" y="2876"/>
                </a:lnTo>
                <a:lnTo>
                  <a:pt x="9471" y="2719"/>
                </a:lnTo>
                <a:lnTo>
                  <a:pt x="9377" y="2594"/>
                </a:lnTo>
                <a:lnTo>
                  <a:pt x="9252" y="2469"/>
                </a:lnTo>
                <a:lnTo>
                  <a:pt x="9127" y="2344"/>
                </a:lnTo>
                <a:lnTo>
                  <a:pt x="9002" y="2251"/>
                </a:lnTo>
                <a:lnTo>
                  <a:pt x="8721" y="2126"/>
                </a:lnTo>
                <a:lnTo>
                  <a:pt x="8440" y="2032"/>
                </a:lnTo>
                <a:lnTo>
                  <a:pt x="8158" y="1969"/>
                </a:lnTo>
                <a:lnTo>
                  <a:pt x="7846" y="1938"/>
                </a:lnTo>
                <a:lnTo>
                  <a:pt x="7564" y="1969"/>
                </a:lnTo>
                <a:lnTo>
                  <a:pt x="7252" y="2032"/>
                </a:lnTo>
                <a:lnTo>
                  <a:pt x="6970" y="2126"/>
                </a:lnTo>
                <a:lnTo>
                  <a:pt x="6689" y="2251"/>
                </a:lnTo>
                <a:lnTo>
                  <a:pt x="3407" y="4157"/>
                </a:lnTo>
                <a:lnTo>
                  <a:pt x="3126" y="4282"/>
                </a:lnTo>
                <a:lnTo>
                  <a:pt x="2844" y="4376"/>
                </a:lnTo>
                <a:lnTo>
                  <a:pt x="2532" y="4439"/>
                </a:lnTo>
                <a:lnTo>
                  <a:pt x="2219" y="4470"/>
                </a:lnTo>
                <a:lnTo>
                  <a:pt x="1907" y="4439"/>
                </a:lnTo>
                <a:lnTo>
                  <a:pt x="1625" y="4376"/>
                </a:lnTo>
                <a:lnTo>
                  <a:pt x="1313" y="4282"/>
                </a:lnTo>
                <a:lnTo>
                  <a:pt x="1032" y="4157"/>
                </a:lnTo>
                <a:lnTo>
                  <a:pt x="906" y="4063"/>
                </a:lnTo>
                <a:lnTo>
                  <a:pt x="844" y="3970"/>
                </a:lnTo>
                <a:lnTo>
                  <a:pt x="781" y="3845"/>
                </a:lnTo>
                <a:lnTo>
                  <a:pt x="781" y="3688"/>
                </a:lnTo>
                <a:lnTo>
                  <a:pt x="781" y="3563"/>
                </a:lnTo>
                <a:lnTo>
                  <a:pt x="844" y="3438"/>
                </a:lnTo>
                <a:lnTo>
                  <a:pt x="906" y="3313"/>
                </a:lnTo>
                <a:lnTo>
                  <a:pt x="1032" y="3251"/>
                </a:lnTo>
                <a:lnTo>
                  <a:pt x="5408" y="719"/>
                </a:lnTo>
                <a:lnTo>
                  <a:pt x="5533" y="625"/>
                </a:lnTo>
                <a:lnTo>
                  <a:pt x="5595" y="469"/>
                </a:lnTo>
                <a:lnTo>
                  <a:pt x="5595" y="344"/>
                </a:lnTo>
                <a:lnTo>
                  <a:pt x="5564" y="188"/>
                </a:lnTo>
                <a:lnTo>
                  <a:pt x="5439" y="63"/>
                </a:lnTo>
                <a:lnTo>
                  <a:pt x="531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829980" y="2310661"/>
            <a:ext cx="2465938" cy="1453990"/>
          </a:xfrm>
          <a:custGeom>
            <a:avLst/>
            <a:gdLst/>
            <a:ahLst/>
            <a:cxnLst/>
            <a:rect l="l" t="t" r="r" b="b"/>
            <a:pathLst>
              <a:path w="48137" h="28383" extrusionOk="0">
                <a:moveTo>
                  <a:pt x="28663" y="1"/>
                </a:moveTo>
                <a:lnTo>
                  <a:pt x="28101" y="32"/>
                </a:lnTo>
                <a:lnTo>
                  <a:pt x="27569" y="157"/>
                </a:lnTo>
                <a:lnTo>
                  <a:pt x="27038" y="313"/>
                </a:lnTo>
                <a:lnTo>
                  <a:pt x="26788" y="438"/>
                </a:lnTo>
                <a:lnTo>
                  <a:pt x="26538" y="563"/>
                </a:lnTo>
                <a:lnTo>
                  <a:pt x="844" y="15411"/>
                </a:lnTo>
                <a:lnTo>
                  <a:pt x="625" y="15536"/>
                </a:lnTo>
                <a:lnTo>
                  <a:pt x="469" y="15692"/>
                </a:lnTo>
                <a:lnTo>
                  <a:pt x="344" y="15848"/>
                </a:lnTo>
                <a:lnTo>
                  <a:pt x="219" y="16036"/>
                </a:lnTo>
                <a:lnTo>
                  <a:pt x="125" y="16223"/>
                </a:lnTo>
                <a:lnTo>
                  <a:pt x="63" y="16442"/>
                </a:lnTo>
                <a:lnTo>
                  <a:pt x="32" y="16630"/>
                </a:lnTo>
                <a:lnTo>
                  <a:pt x="0" y="16849"/>
                </a:lnTo>
                <a:lnTo>
                  <a:pt x="32" y="17067"/>
                </a:lnTo>
                <a:lnTo>
                  <a:pt x="63" y="17255"/>
                </a:lnTo>
                <a:lnTo>
                  <a:pt x="125" y="17474"/>
                </a:lnTo>
                <a:lnTo>
                  <a:pt x="219" y="17661"/>
                </a:lnTo>
                <a:lnTo>
                  <a:pt x="344" y="17849"/>
                </a:lnTo>
                <a:lnTo>
                  <a:pt x="469" y="18005"/>
                </a:lnTo>
                <a:lnTo>
                  <a:pt x="625" y="18161"/>
                </a:lnTo>
                <a:lnTo>
                  <a:pt x="844" y="18286"/>
                </a:lnTo>
                <a:lnTo>
                  <a:pt x="17379" y="27820"/>
                </a:lnTo>
                <a:lnTo>
                  <a:pt x="17629" y="27976"/>
                </a:lnTo>
                <a:lnTo>
                  <a:pt x="17879" y="28070"/>
                </a:lnTo>
                <a:lnTo>
                  <a:pt x="18411" y="28258"/>
                </a:lnTo>
                <a:lnTo>
                  <a:pt x="18942" y="28351"/>
                </a:lnTo>
                <a:lnTo>
                  <a:pt x="19505" y="28383"/>
                </a:lnTo>
                <a:lnTo>
                  <a:pt x="20036" y="28351"/>
                </a:lnTo>
                <a:lnTo>
                  <a:pt x="20568" y="28258"/>
                </a:lnTo>
                <a:lnTo>
                  <a:pt x="21099" y="28070"/>
                </a:lnTo>
                <a:lnTo>
                  <a:pt x="21349" y="27976"/>
                </a:lnTo>
                <a:lnTo>
                  <a:pt x="21599" y="27820"/>
                </a:lnTo>
                <a:lnTo>
                  <a:pt x="47324" y="13004"/>
                </a:lnTo>
                <a:lnTo>
                  <a:pt x="47511" y="12848"/>
                </a:lnTo>
                <a:lnTo>
                  <a:pt x="47668" y="12723"/>
                </a:lnTo>
                <a:lnTo>
                  <a:pt x="47824" y="12535"/>
                </a:lnTo>
                <a:lnTo>
                  <a:pt x="47949" y="12379"/>
                </a:lnTo>
                <a:lnTo>
                  <a:pt x="48012" y="12160"/>
                </a:lnTo>
                <a:lnTo>
                  <a:pt x="48074" y="11972"/>
                </a:lnTo>
                <a:lnTo>
                  <a:pt x="48137" y="11754"/>
                </a:lnTo>
                <a:lnTo>
                  <a:pt x="48137" y="11566"/>
                </a:lnTo>
                <a:lnTo>
                  <a:pt x="48137" y="11347"/>
                </a:lnTo>
                <a:lnTo>
                  <a:pt x="48074" y="11160"/>
                </a:lnTo>
                <a:lnTo>
                  <a:pt x="48012" y="10941"/>
                </a:lnTo>
                <a:lnTo>
                  <a:pt x="47949" y="10753"/>
                </a:lnTo>
                <a:lnTo>
                  <a:pt x="47824" y="10566"/>
                </a:lnTo>
                <a:lnTo>
                  <a:pt x="47668" y="10410"/>
                </a:lnTo>
                <a:lnTo>
                  <a:pt x="47511" y="10253"/>
                </a:lnTo>
                <a:lnTo>
                  <a:pt x="47324" y="10128"/>
                </a:lnTo>
                <a:lnTo>
                  <a:pt x="30758" y="563"/>
                </a:lnTo>
                <a:lnTo>
                  <a:pt x="30507" y="438"/>
                </a:lnTo>
                <a:lnTo>
                  <a:pt x="30257" y="313"/>
                </a:lnTo>
                <a:lnTo>
                  <a:pt x="29726" y="157"/>
                </a:lnTo>
                <a:lnTo>
                  <a:pt x="29195" y="32"/>
                </a:lnTo>
                <a:lnTo>
                  <a:pt x="28663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3393460" y="3255357"/>
            <a:ext cx="1178540" cy="687012"/>
          </a:xfrm>
          <a:custGeom>
            <a:avLst/>
            <a:gdLst/>
            <a:ahLst/>
            <a:cxnLst/>
            <a:rect l="l" t="t" r="r" b="b"/>
            <a:pathLst>
              <a:path w="23006" h="13411" extrusionOk="0">
                <a:moveTo>
                  <a:pt x="9315" y="1"/>
                </a:moveTo>
                <a:lnTo>
                  <a:pt x="9002" y="32"/>
                </a:lnTo>
                <a:lnTo>
                  <a:pt x="8721" y="95"/>
                </a:lnTo>
                <a:lnTo>
                  <a:pt x="8409" y="188"/>
                </a:lnTo>
                <a:lnTo>
                  <a:pt x="8127" y="313"/>
                </a:lnTo>
                <a:lnTo>
                  <a:pt x="344" y="4814"/>
                </a:lnTo>
                <a:lnTo>
                  <a:pt x="188" y="4939"/>
                </a:lnTo>
                <a:lnTo>
                  <a:pt x="63" y="5096"/>
                </a:lnTo>
                <a:lnTo>
                  <a:pt x="0" y="5252"/>
                </a:lnTo>
                <a:lnTo>
                  <a:pt x="0" y="5440"/>
                </a:lnTo>
                <a:lnTo>
                  <a:pt x="0" y="5627"/>
                </a:lnTo>
                <a:lnTo>
                  <a:pt x="63" y="5783"/>
                </a:lnTo>
                <a:lnTo>
                  <a:pt x="188" y="5940"/>
                </a:lnTo>
                <a:lnTo>
                  <a:pt x="344" y="6065"/>
                </a:lnTo>
                <a:lnTo>
                  <a:pt x="12472" y="13066"/>
                </a:lnTo>
                <a:lnTo>
                  <a:pt x="12785" y="13223"/>
                </a:lnTo>
                <a:lnTo>
                  <a:pt x="13066" y="13316"/>
                </a:lnTo>
                <a:lnTo>
                  <a:pt x="13378" y="13379"/>
                </a:lnTo>
                <a:lnTo>
                  <a:pt x="13691" y="13410"/>
                </a:lnTo>
                <a:lnTo>
                  <a:pt x="13972" y="13379"/>
                </a:lnTo>
                <a:lnTo>
                  <a:pt x="14285" y="13316"/>
                </a:lnTo>
                <a:lnTo>
                  <a:pt x="14598" y="13223"/>
                </a:lnTo>
                <a:lnTo>
                  <a:pt x="14879" y="13066"/>
                </a:lnTo>
                <a:lnTo>
                  <a:pt x="22662" y="8597"/>
                </a:lnTo>
                <a:lnTo>
                  <a:pt x="22818" y="8472"/>
                </a:lnTo>
                <a:lnTo>
                  <a:pt x="22912" y="8315"/>
                </a:lnTo>
                <a:lnTo>
                  <a:pt x="22975" y="8128"/>
                </a:lnTo>
                <a:lnTo>
                  <a:pt x="23006" y="7971"/>
                </a:lnTo>
                <a:lnTo>
                  <a:pt x="22975" y="7784"/>
                </a:lnTo>
                <a:lnTo>
                  <a:pt x="22912" y="7596"/>
                </a:lnTo>
                <a:lnTo>
                  <a:pt x="22818" y="7471"/>
                </a:lnTo>
                <a:lnTo>
                  <a:pt x="22662" y="7346"/>
                </a:lnTo>
                <a:lnTo>
                  <a:pt x="10503" y="313"/>
                </a:lnTo>
                <a:lnTo>
                  <a:pt x="10221" y="188"/>
                </a:lnTo>
                <a:lnTo>
                  <a:pt x="9940" y="95"/>
                </a:lnTo>
                <a:lnTo>
                  <a:pt x="9628" y="32"/>
                </a:lnTo>
                <a:lnTo>
                  <a:pt x="9315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1124578" y="2275470"/>
            <a:ext cx="195433" cy="213004"/>
          </a:xfrm>
          <a:custGeom>
            <a:avLst/>
            <a:gdLst/>
            <a:ahLst/>
            <a:cxnLst/>
            <a:rect l="l" t="t" r="r" b="b"/>
            <a:pathLst>
              <a:path w="3815" h="4158" extrusionOk="0">
                <a:moveTo>
                  <a:pt x="563" y="0"/>
                </a:moveTo>
                <a:lnTo>
                  <a:pt x="438" y="31"/>
                </a:lnTo>
                <a:lnTo>
                  <a:pt x="313" y="63"/>
                </a:lnTo>
                <a:lnTo>
                  <a:pt x="219" y="156"/>
                </a:lnTo>
                <a:lnTo>
                  <a:pt x="126" y="250"/>
                </a:lnTo>
                <a:lnTo>
                  <a:pt x="63" y="375"/>
                </a:lnTo>
                <a:lnTo>
                  <a:pt x="1" y="532"/>
                </a:lnTo>
                <a:lnTo>
                  <a:pt x="1" y="750"/>
                </a:lnTo>
                <a:lnTo>
                  <a:pt x="32" y="969"/>
                </a:lnTo>
                <a:lnTo>
                  <a:pt x="94" y="1219"/>
                </a:lnTo>
                <a:lnTo>
                  <a:pt x="188" y="1469"/>
                </a:lnTo>
                <a:lnTo>
                  <a:pt x="282" y="1719"/>
                </a:lnTo>
                <a:lnTo>
                  <a:pt x="438" y="1907"/>
                </a:lnTo>
                <a:lnTo>
                  <a:pt x="1157" y="2720"/>
                </a:lnTo>
                <a:lnTo>
                  <a:pt x="1376" y="2907"/>
                </a:lnTo>
                <a:lnTo>
                  <a:pt x="1564" y="3095"/>
                </a:lnTo>
                <a:lnTo>
                  <a:pt x="2032" y="3407"/>
                </a:lnTo>
                <a:lnTo>
                  <a:pt x="2470" y="3657"/>
                </a:lnTo>
                <a:lnTo>
                  <a:pt x="2845" y="3845"/>
                </a:lnTo>
                <a:lnTo>
                  <a:pt x="3501" y="4126"/>
                </a:lnTo>
                <a:lnTo>
                  <a:pt x="3626" y="4157"/>
                </a:lnTo>
                <a:lnTo>
                  <a:pt x="3720" y="4157"/>
                </a:lnTo>
                <a:lnTo>
                  <a:pt x="3783" y="4064"/>
                </a:lnTo>
                <a:lnTo>
                  <a:pt x="3814" y="3939"/>
                </a:lnTo>
                <a:lnTo>
                  <a:pt x="3814" y="3720"/>
                </a:lnTo>
                <a:lnTo>
                  <a:pt x="3814" y="3501"/>
                </a:lnTo>
                <a:lnTo>
                  <a:pt x="3752" y="3251"/>
                </a:lnTo>
                <a:lnTo>
                  <a:pt x="3689" y="3001"/>
                </a:lnTo>
                <a:lnTo>
                  <a:pt x="3501" y="2438"/>
                </a:lnTo>
                <a:lnTo>
                  <a:pt x="3220" y="1907"/>
                </a:lnTo>
                <a:lnTo>
                  <a:pt x="2908" y="1407"/>
                </a:lnTo>
                <a:lnTo>
                  <a:pt x="2532" y="969"/>
                </a:lnTo>
                <a:lnTo>
                  <a:pt x="2345" y="782"/>
                </a:lnTo>
                <a:lnTo>
                  <a:pt x="2157" y="625"/>
                </a:lnTo>
                <a:lnTo>
                  <a:pt x="1970" y="500"/>
                </a:lnTo>
                <a:lnTo>
                  <a:pt x="1751" y="375"/>
                </a:lnTo>
                <a:lnTo>
                  <a:pt x="1188" y="125"/>
                </a:lnTo>
                <a:lnTo>
                  <a:pt x="1032" y="63"/>
                </a:lnTo>
                <a:lnTo>
                  <a:pt x="876" y="31"/>
                </a:lnTo>
                <a:lnTo>
                  <a:pt x="7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3151676" y="2270654"/>
            <a:ext cx="40060" cy="219407"/>
          </a:xfrm>
          <a:custGeom>
            <a:avLst/>
            <a:gdLst/>
            <a:ahLst/>
            <a:cxnLst/>
            <a:rect l="l" t="t" r="r" b="b"/>
            <a:pathLst>
              <a:path w="782" h="4283" extrusionOk="0">
                <a:moveTo>
                  <a:pt x="0" y="0"/>
                </a:moveTo>
                <a:lnTo>
                  <a:pt x="0" y="4283"/>
                </a:lnTo>
                <a:lnTo>
                  <a:pt x="782" y="4283"/>
                </a:lnTo>
                <a:lnTo>
                  <a:pt x="782" y="2470"/>
                </a:lnTo>
                <a:lnTo>
                  <a:pt x="782" y="2157"/>
                </a:lnTo>
                <a:lnTo>
                  <a:pt x="751" y="1813"/>
                </a:lnTo>
                <a:lnTo>
                  <a:pt x="688" y="1501"/>
                </a:lnTo>
                <a:lnTo>
                  <a:pt x="594" y="1188"/>
                </a:lnTo>
                <a:lnTo>
                  <a:pt x="469" y="876"/>
                </a:lnTo>
                <a:lnTo>
                  <a:pt x="344" y="563"/>
                </a:lnTo>
                <a:lnTo>
                  <a:pt x="188" y="282"/>
                </a:lnTo>
                <a:lnTo>
                  <a:pt x="0" y="0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852366" y="2710987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71" y="0"/>
                </a:moveTo>
                <a:lnTo>
                  <a:pt x="4158" y="31"/>
                </a:lnTo>
                <a:lnTo>
                  <a:pt x="3877" y="94"/>
                </a:lnTo>
                <a:lnTo>
                  <a:pt x="3564" y="219"/>
                </a:lnTo>
                <a:lnTo>
                  <a:pt x="3220" y="375"/>
                </a:lnTo>
                <a:lnTo>
                  <a:pt x="2908" y="594"/>
                </a:lnTo>
                <a:lnTo>
                  <a:pt x="2595" y="844"/>
                </a:lnTo>
                <a:lnTo>
                  <a:pt x="2283" y="1125"/>
                </a:lnTo>
                <a:lnTo>
                  <a:pt x="1970" y="1438"/>
                </a:lnTo>
                <a:lnTo>
                  <a:pt x="1689" y="1782"/>
                </a:lnTo>
                <a:lnTo>
                  <a:pt x="1439" y="2157"/>
                </a:lnTo>
                <a:lnTo>
                  <a:pt x="1189" y="2563"/>
                </a:lnTo>
                <a:lnTo>
                  <a:pt x="939" y="2970"/>
                </a:lnTo>
                <a:lnTo>
                  <a:pt x="751" y="3376"/>
                </a:lnTo>
                <a:lnTo>
                  <a:pt x="564" y="3814"/>
                </a:lnTo>
                <a:lnTo>
                  <a:pt x="376" y="4282"/>
                </a:lnTo>
                <a:lnTo>
                  <a:pt x="251" y="4720"/>
                </a:lnTo>
                <a:lnTo>
                  <a:pt x="157" y="5189"/>
                </a:lnTo>
                <a:lnTo>
                  <a:pt x="63" y="5658"/>
                </a:lnTo>
                <a:lnTo>
                  <a:pt x="1" y="6095"/>
                </a:lnTo>
                <a:lnTo>
                  <a:pt x="1" y="6564"/>
                </a:lnTo>
                <a:lnTo>
                  <a:pt x="32" y="7033"/>
                </a:lnTo>
                <a:lnTo>
                  <a:pt x="95" y="7502"/>
                </a:lnTo>
                <a:lnTo>
                  <a:pt x="188" y="7908"/>
                </a:lnTo>
                <a:lnTo>
                  <a:pt x="313" y="8252"/>
                </a:lnTo>
                <a:lnTo>
                  <a:pt x="501" y="8565"/>
                </a:lnTo>
                <a:lnTo>
                  <a:pt x="689" y="8846"/>
                </a:lnTo>
                <a:lnTo>
                  <a:pt x="939" y="9065"/>
                </a:lnTo>
                <a:lnTo>
                  <a:pt x="1189" y="9221"/>
                </a:lnTo>
                <a:lnTo>
                  <a:pt x="3502" y="10565"/>
                </a:lnTo>
                <a:lnTo>
                  <a:pt x="7972" y="1751"/>
                </a:lnTo>
                <a:lnTo>
                  <a:pt x="5471" y="282"/>
                </a:lnTo>
                <a:lnTo>
                  <a:pt x="5252" y="156"/>
                </a:lnTo>
                <a:lnTo>
                  <a:pt x="5002" y="63"/>
                </a:lnTo>
                <a:lnTo>
                  <a:pt x="472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978893" y="2783009"/>
            <a:ext cx="331493" cy="482051"/>
          </a:xfrm>
          <a:custGeom>
            <a:avLst/>
            <a:gdLst/>
            <a:ahLst/>
            <a:cxnLst/>
            <a:rect l="l" t="t" r="r" b="b"/>
            <a:pathLst>
              <a:path w="6471" h="9410" extrusionOk="0">
                <a:moveTo>
                  <a:pt x="4470" y="1"/>
                </a:moveTo>
                <a:lnTo>
                  <a:pt x="4189" y="32"/>
                </a:lnTo>
                <a:lnTo>
                  <a:pt x="3876" y="95"/>
                </a:lnTo>
                <a:lnTo>
                  <a:pt x="3564" y="220"/>
                </a:lnTo>
                <a:lnTo>
                  <a:pt x="3220" y="407"/>
                </a:lnTo>
                <a:lnTo>
                  <a:pt x="2907" y="595"/>
                </a:lnTo>
                <a:lnTo>
                  <a:pt x="2563" y="845"/>
                </a:lnTo>
                <a:lnTo>
                  <a:pt x="2251" y="1157"/>
                </a:lnTo>
                <a:lnTo>
                  <a:pt x="1969" y="1470"/>
                </a:lnTo>
                <a:lnTo>
                  <a:pt x="1688" y="1814"/>
                </a:lnTo>
                <a:lnTo>
                  <a:pt x="1407" y="2189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408"/>
                </a:lnTo>
                <a:lnTo>
                  <a:pt x="532" y="3845"/>
                </a:lnTo>
                <a:lnTo>
                  <a:pt x="375" y="4283"/>
                </a:lnTo>
                <a:lnTo>
                  <a:pt x="250" y="4752"/>
                </a:lnTo>
                <a:lnTo>
                  <a:pt x="125" y="5221"/>
                </a:lnTo>
                <a:lnTo>
                  <a:pt x="63" y="5658"/>
                </a:lnTo>
                <a:lnTo>
                  <a:pt x="0" y="6127"/>
                </a:lnTo>
                <a:lnTo>
                  <a:pt x="0" y="6565"/>
                </a:lnTo>
                <a:lnTo>
                  <a:pt x="0" y="7002"/>
                </a:lnTo>
                <a:lnTo>
                  <a:pt x="63" y="7409"/>
                </a:lnTo>
                <a:lnTo>
                  <a:pt x="125" y="7784"/>
                </a:lnTo>
                <a:lnTo>
                  <a:pt x="250" y="8096"/>
                </a:lnTo>
                <a:lnTo>
                  <a:pt x="375" y="8409"/>
                </a:lnTo>
                <a:lnTo>
                  <a:pt x="532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2"/>
                </a:lnTo>
                <a:lnTo>
                  <a:pt x="1407" y="9316"/>
                </a:lnTo>
                <a:lnTo>
                  <a:pt x="1688" y="9378"/>
                </a:lnTo>
                <a:lnTo>
                  <a:pt x="1969" y="9409"/>
                </a:lnTo>
                <a:lnTo>
                  <a:pt x="2251" y="9378"/>
                </a:lnTo>
                <a:lnTo>
                  <a:pt x="2563" y="9316"/>
                </a:lnTo>
                <a:lnTo>
                  <a:pt x="2907" y="9190"/>
                </a:lnTo>
                <a:lnTo>
                  <a:pt x="3220" y="9034"/>
                </a:lnTo>
                <a:lnTo>
                  <a:pt x="3564" y="8815"/>
                </a:lnTo>
                <a:lnTo>
                  <a:pt x="3876" y="8565"/>
                </a:lnTo>
                <a:lnTo>
                  <a:pt x="4189" y="8284"/>
                </a:lnTo>
                <a:lnTo>
                  <a:pt x="4470" y="7940"/>
                </a:lnTo>
                <a:lnTo>
                  <a:pt x="4783" y="7596"/>
                </a:lnTo>
                <a:lnTo>
                  <a:pt x="5033" y="7253"/>
                </a:lnTo>
                <a:lnTo>
                  <a:pt x="5283" y="6846"/>
                </a:lnTo>
                <a:lnTo>
                  <a:pt x="5502" y="6440"/>
                </a:lnTo>
                <a:lnTo>
                  <a:pt x="5720" y="6002"/>
                </a:lnTo>
                <a:lnTo>
                  <a:pt x="5908" y="5565"/>
                </a:lnTo>
                <a:lnTo>
                  <a:pt x="6064" y="5127"/>
                </a:lnTo>
                <a:lnTo>
                  <a:pt x="6220" y="4658"/>
                </a:lnTo>
                <a:lnTo>
                  <a:pt x="6314" y="4221"/>
                </a:lnTo>
                <a:lnTo>
                  <a:pt x="6408" y="3752"/>
                </a:lnTo>
                <a:lnTo>
                  <a:pt x="6439" y="3283"/>
                </a:lnTo>
                <a:lnTo>
                  <a:pt x="6470" y="2845"/>
                </a:lnTo>
                <a:lnTo>
                  <a:pt x="6439" y="2408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314"/>
                </a:lnTo>
                <a:lnTo>
                  <a:pt x="6064" y="1001"/>
                </a:lnTo>
                <a:lnTo>
                  <a:pt x="5908" y="751"/>
                </a:lnTo>
                <a:lnTo>
                  <a:pt x="5720" y="532"/>
                </a:lnTo>
                <a:lnTo>
                  <a:pt x="5502" y="345"/>
                </a:lnTo>
                <a:lnTo>
                  <a:pt x="5283" y="188"/>
                </a:lnTo>
                <a:lnTo>
                  <a:pt x="5033" y="95"/>
                </a:lnTo>
                <a:lnTo>
                  <a:pt x="4783" y="32"/>
                </a:lnTo>
                <a:lnTo>
                  <a:pt x="447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2821835" y="2480422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0"/>
                </a:moveTo>
                <a:lnTo>
                  <a:pt x="4158" y="31"/>
                </a:lnTo>
                <a:lnTo>
                  <a:pt x="3845" y="125"/>
                </a:lnTo>
                <a:lnTo>
                  <a:pt x="3533" y="219"/>
                </a:lnTo>
                <a:lnTo>
                  <a:pt x="3220" y="406"/>
                </a:lnTo>
                <a:lnTo>
                  <a:pt x="2907" y="594"/>
                </a:lnTo>
                <a:lnTo>
                  <a:pt x="2564" y="875"/>
                </a:lnTo>
                <a:lnTo>
                  <a:pt x="2251" y="1157"/>
                </a:lnTo>
                <a:lnTo>
                  <a:pt x="1970" y="1469"/>
                </a:lnTo>
                <a:lnTo>
                  <a:pt x="1688" y="1813"/>
                </a:lnTo>
                <a:lnTo>
                  <a:pt x="1407" y="2188"/>
                </a:lnTo>
                <a:lnTo>
                  <a:pt x="1157" y="2563"/>
                </a:lnTo>
                <a:lnTo>
                  <a:pt x="938" y="2970"/>
                </a:lnTo>
                <a:lnTo>
                  <a:pt x="719" y="3407"/>
                </a:lnTo>
                <a:lnTo>
                  <a:pt x="532" y="3845"/>
                </a:lnTo>
                <a:lnTo>
                  <a:pt x="376" y="4282"/>
                </a:lnTo>
                <a:lnTo>
                  <a:pt x="251" y="4751"/>
                </a:lnTo>
                <a:lnTo>
                  <a:pt x="125" y="5220"/>
                </a:lnTo>
                <a:lnTo>
                  <a:pt x="63" y="5658"/>
                </a:lnTo>
                <a:lnTo>
                  <a:pt x="0" y="6127"/>
                </a:lnTo>
                <a:lnTo>
                  <a:pt x="0" y="6564"/>
                </a:lnTo>
                <a:lnTo>
                  <a:pt x="0" y="7064"/>
                </a:lnTo>
                <a:lnTo>
                  <a:pt x="63" y="7502"/>
                </a:lnTo>
                <a:lnTo>
                  <a:pt x="188" y="7908"/>
                </a:lnTo>
                <a:lnTo>
                  <a:pt x="313" y="8283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8" y="9252"/>
                </a:lnTo>
                <a:lnTo>
                  <a:pt x="3501" y="10565"/>
                </a:lnTo>
                <a:lnTo>
                  <a:pt x="7971" y="1782"/>
                </a:lnTo>
                <a:lnTo>
                  <a:pt x="5470" y="313"/>
                </a:lnTo>
                <a:lnTo>
                  <a:pt x="5220" y="156"/>
                </a:lnTo>
                <a:lnTo>
                  <a:pt x="5002" y="63"/>
                </a:lnTo>
                <a:lnTo>
                  <a:pt x="4720" y="31"/>
                </a:lnTo>
                <a:lnTo>
                  <a:pt x="4439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1641751" y="3167301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1"/>
                </a:moveTo>
                <a:lnTo>
                  <a:pt x="4158" y="32"/>
                </a:lnTo>
                <a:lnTo>
                  <a:pt x="3877" y="94"/>
                </a:lnTo>
                <a:lnTo>
                  <a:pt x="3564" y="219"/>
                </a:lnTo>
                <a:lnTo>
                  <a:pt x="3220" y="407"/>
                </a:lnTo>
                <a:lnTo>
                  <a:pt x="2908" y="594"/>
                </a:lnTo>
                <a:lnTo>
                  <a:pt x="2564" y="845"/>
                </a:lnTo>
                <a:lnTo>
                  <a:pt x="2283" y="1126"/>
                </a:lnTo>
                <a:lnTo>
                  <a:pt x="1970" y="1470"/>
                </a:lnTo>
                <a:lnTo>
                  <a:pt x="1689" y="1814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20" y="3408"/>
                </a:lnTo>
                <a:lnTo>
                  <a:pt x="532" y="3845"/>
                </a:lnTo>
                <a:lnTo>
                  <a:pt x="376" y="4283"/>
                </a:lnTo>
                <a:lnTo>
                  <a:pt x="251" y="4752"/>
                </a:lnTo>
                <a:lnTo>
                  <a:pt x="126" y="5221"/>
                </a:lnTo>
                <a:lnTo>
                  <a:pt x="63" y="5658"/>
                </a:lnTo>
                <a:lnTo>
                  <a:pt x="1" y="6127"/>
                </a:lnTo>
                <a:lnTo>
                  <a:pt x="1" y="6565"/>
                </a:lnTo>
                <a:lnTo>
                  <a:pt x="32" y="7065"/>
                </a:lnTo>
                <a:lnTo>
                  <a:pt x="95" y="7502"/>
                </a:lnTo>
                <a:lnTo>
                  <a:pt x="188" y="7909"/>
                </a:lnTo>
                <a:lnTo>
                  <a:pt x="313" y="8284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9" y="9222"/>
                </a:lnTo>
                <a:lnTo>
                  <a:pt x="3502" y="10566"/>
                </a:lnTo>
                <a:lnTo>
                  <a:pt x="7971" y="1782"/>
                </a:lnTo>
                <a:lnTo>
                  <a:pt x="5471" y="282"/>
                </a:lnTo>
                <a:lnTo>
                  <a:pt x="5221" y="157"/>
                </a:lnTo>
                <a:lnTo>
                  <a:pt x="5002" y="63"/>
                </a:lnTo>
                <a:lnTo>
                  <a:pt x="4721" y="32"/>
                </a:lnTo>
                <a:lnTo>
                  <a:pt x="4439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"/>
          <p:cNvSpPr/>
          <p:nvPr/>
        </p:nvSpPr>
        <p:spPr>
          <a:xfrm>
            <a:off x="861996" y="1566154"/>
            <a:ext cx="2417938" cy="2011192"/>
          </a:xfrm>
          <a:custGeom>
            <a:avLst/>
            <a:gdLst/>
            <a:ahLst/>
            <a:cxnLst/>
            <a:rect l="l" t="t" r="r" b="b"/>
            <a:pathLst>
              <a:path w="47200" h="39260" extrusionOk="0">
                <a:moveTo>
                  <a:pt x="28476" y="0"/>
                </a:moveTo>
                <a:lnTo>
                  <a:pt x="27913" y="31"/>
                </a:lnTo>
                <a:lnTo>
                  <a:pt x="27382" y="94"/>
                </a:lnTo>
                <a:lnTo>
                  <a:pt x="26819" y="219"/>
                </a:lnTo>
                <a:lnTo>
                  <a:pt x="26288" y="344"/>
                </a:lnTo>
                <a:lnTo>
                  <a:pt x="25756" y="531"/>
                </a:lnTo>
                <a:lnTo>
                  <a:pt x="25225" y="719"/>
                </a:lnTo>
                <a:lnTo>
                  <a:pt x="24694" y="969"/>
                </a:lnTo>
                <a:lnTo>
                  <a:pt x="18786" y="3876"/>
                </a:lnTo>
                <a:lnTo>
                  <a:pt x="17942" y="4314"/>
                </a:lnTo>
                <a:lnTo>
                  <a:pt x="17098" y="4814"/>
                </a:lnTo>
                <a:lnTo>
                  <a:pt x="16317" y="5376"/>
                </a:lnTo>
                <a:lnTo>
                  <a:pt x="15535" y="5939"/>
                </a:lnTo>
                <a:lnTo>
                  <a:pt x="14785" y="6533"/>
                </a:lnTo>
                <a:lnTo>
                  <a:pt x="14097" y="7189"/>
                </a:lnTo>
                <a:lnTo>
                  <a:pt x="13410" y="7877"/>
                </a:lnTo>
                <a:lnTo>
                  <a:pt x="12753" y="8596"/>
                </a:lnTo>
                <a:lnTo>
                  <a:pt x="4158" y="18598"/>
                </a:lnTo>
                <a:lnTo>
                  <a:pt x="2313" y="22974"/>
                </a:lnTo>
                <a:lnTo>
                  <a:pt x="2063" y="23193"/>
                </a:lnTo>
                <a:lnTo>
                  <a:pt x="1813" y="23443"/>
                </a:lnTo>
                <a:lnTo>
                  <a:pt x="1470" y="23787"/>
                </a:lnTo>
                <a:lnTo>
                  <a:pt x="1126" y="24225"/>
                </a:lnTo>
                <a:lnTo>
                  <a:pt x="782" y="24756"/>
                </a:lnTo>
                <a:lnTo>
                  <a:pt x="626" y="25069"/>
                </a:lnTo>
                <a:lnTo>
                  <a:pt x="469" y="25381"/>
                </a:lnTo>
                <a:lnTo>
                  <a:pt x="313" y="25694"/>
                </a:lnTo>
                <a:lnTo>
                  <a:pt x="219" y="26038"/>
                </a:lnTo>
                <a:lnTo>
                  <a:pt x="125" y="26413"/>
                </a:lnTo>
                <a:lnTo>
                  <a:pt x="32" y="26756"/>
                </a:lnTo>
                <a:lnTo>
                  <a:pt x="0" y="27100"/>
                </a:lnTo>
                <a:lnTo>
                  <a:pt x="0" y="27475"/>
                </a:lnTo>
                <a:lnTo>
                  <a:pt x="0" y="27819"/>
                </a:lnTo>
                <a:lnTo>
                  <a:pt x="32" y="28132"/>
                </a:lnTo>
                <a:lnTo>
                  <a:pt x="63" y="28476"/>
                </a:lnTo>
                <a:lnTo>
                  <a:pt x="125" y="28788"/>
                </a:lnTo>
                <a:lnTo>
                  <a:pt x="313" y="29382"/>
                </a:lnTo>
                <a:lnTo>
                  <a:pt x="532" y="29882"/>
                </a:lnTo>
                <a:lnTo>
                  <a:pt x="751" y="30351"/>
                </a:lnTo>
                <a:lnTo>
                  <a:pt x="1032" y="30726"/>
                </a:lnTo>
                <a:lnTo>
                  <a:pt x="1157" y="30851"/>
                </a:lnTo>
                <a:lnTo>
                  <a:pt x="1313" y="31008"/>
                </a:lnTo>
                <a:lnTo>
                  <a:pt x="1657" y="31258"/>
                </a:lnTo>
                <a:lnTo>
                  <a:pt x="2001" y="31476"/>
                </a:lnTo>
                <a:lnTo>
                  <a:pt x="2376" y="31633"/>
                </a:lnTo>
                <a:lnTo>
                  <a:pt x="2970" y="31883"/>
                </a:lnTo>
                <a:lnTo>
                  <a:pt x="3220" y="31945"/>
                </a:lnTo>
                <a:lnTo>
                  <a:pt x="11597" y="36790"/>
                </a:lnTo>
                <a:lnTo>
                  <a:pt x="11753" y="37071"/>
                </a:lnTo>
                <a:lnTo>
                  <a:pt x="11972" y="37384"/>
                </a:lnTo>
                <a:lnTo>
                  <a:pt x="12285" y="37759"/>
                </a:lnTo>
                <a:lnTo>
                  <a:pt x="12691" y="38165"/>
                </a:lnTo>
                <a:lnTo>
                  <a:pt x="12910" y="38384"/>
                </a:lnTo>
                <a:lnTo>
                  <a:pt x="13160" y="38572"/>
                </a:lnTo>
                <a:lnTo>
                  <a:pt x="13441" y="38728"/>
                </a:lnTo>
                <a:lnTo>
                  <a:pt x="13754" y="38884"/>
                </a:lnTo>
                <a:lnTo>
                  <a:pt x="14066" y="39041"/>
                </a:lnTo>
                <a:lnTo>
                  <a:pt x="14441" y="39134"/>
                </a:lnTo>
                <a:lnTo>
                  <a:pt x="14754" y="39197"/>
                </a:lnTo>
                <a:lnTo>
                  <a:pt x="15098" y="39228"/>
                </a:lnTo>
                <a:lnTo>
                  <a:pt x="15442" y="39259"/>
                </a:lnTo>
                <a:lnTo>
                  <a:pt x="15817" y="39228"/>
                </a:lnTo>
                <a:lnTo>
                  <a:pt x="16192" y="39197"/>
                </a:lnTo>
                <a:lnTo>
                  <a:pt x="16567" y="39134"/>
                </a:lnTo>
                <a:lnTo>
                  <a:pt x="17380" y="38978"/>
                </a:lnTo>
                <a:lnTo>
                  <a:pt x="18192" y="38759"/>
                </a:lnTo>
                <a:lnTo>
                  <a:pt x="19005" y="38478"/>
                </a:lnTo>
                <a:lnTo>
                  <a:pt x="19786" y="38134"/>
                </a:lnTo>
                <a:lnTo>
                  <a:pt x="20568" y="37790"/>
                </a:lnTo>
                <a:lnTo>
                  <a:pt x="21287" y="37447"/>
                </a:lnTo>
                <a:lnTo>
                  <a:pt x="21974" y="37103"/>
                </a:lnTo>
                <a:lnTo>
                  <a:pt x="23100" y="36478"/>
                </a:lnTo>
                <a:lnTo>
                  <a:pt x="23881" y="36009"/>
                </a:lnTo>
                <a:lnTo>
                  <a:pt x="24162" y="35821"/>
                </a:lnTo>
                <a:lnTo>
                  <a:pt x="47199" y="22474"/>
                </a:lnTo>
                <a:lnTo>
                  <a:pt x="47168" y="22068"/>
                </a:lnTo>
                <a:lnTo>
                  <a:pt x="47137" y="21630"/>
                </a:lnTo>
                <a:lnTo>
                  <a:pt x="47074" y="21099"/>
                </a:lnTo>
                <a:lnTo>
                  <a:pt x="46980" y="20505"/>
                </a:lnTo>
                <a:lnTo>
                  <a:pt x="46824" y="19880"/>
                </a:lnTo>
                <a:lnTo>
                  <a:pt x="46730" y="19567"/>
                </a:lnTo>
                <a:lnTo>
                  <a:pt x="46605" y="19286"/>
                </a:lnTo>
                <a:lnTo>
                  <a:pt x="46480" y="19036"/>
                </a:lnTo>
                <a:lnTo>
                  <a:pt x="46324" y="18786"/>
                </a:lnTo>
                <a:lnTo>
                  <a:pt x="46011" y="18380"/>
                </a:lnTo>
                <a:lnTo>
                  <a:pt x="45699" y="18004"/>
                </a:lnTo>
                <a:lnTo>
                  <a:pt x="45417" y="17723"/>
                </a:lnTo>
                <a:lnTo>
                  <a:pt x="45199" y="17504"/>
                </a:lnTo>
                <a:lnTo>
                  <a:pt x="44823" y="17223"/>
                </a:lnTo>
                <a:lnTo>
                  <a:pt x="44698" y="17129"/>
                </a:lnTo>
                <a:lnTo>
                  <a:pt x="44698" y="13753"/>
                </a:lnTo>
                <a:lnTo>
                  <a:pt x="44698" y="13441"/>
                </a:lnTo>
                <a:lnTo>
                  <a:pt x="44667" y="13160"/>
                </a:lnTo>
                <a:lnTo>
                  <a:pt x="44605" y="12847"/>
                </a:lnTo>
                <a:lnTo>
                  <a:pt x="44542" y="12566"/>
                </a:lnTo>
                <a:lnTo>
                  <a:pt x="44448" y="12284"/>
                </a:lnTo>
                <a:lnTo>
                  <a:pt x="44323" y="12003"/>
                </a:lnTo>
                <a:lnTo>
                  <a:pt x="44198" y="11753"/>
                </a:lnTo>
                <a:lnTo>
                  <a:pt x="44042" y="11503"/>
                </a:lnTo>
                <a:lnTo>
                  <a:pt x="41166" y="7127"/>
                </a:lnTo>
                <a:lnTo>
                  <a:pt x="40823" y="6595"/>
                </a:lnTo>
                <a:lnTo>
                  <a:pt x="40416" y="6095"/>
                </a:lnTo>
                <a:lnTo>
                  <a:pt x="40010" y="5595"/>
                </a:lnTo>
                <a:lnTo>
                  <a:pt x="39541" y="5158"/>
                </a:lnTo>
                <a:lnTo>
                  <a:pt x="39072" y="4751"/>
                </a:lnTo>
                <a:lnTo>
                  <a:pt x="38572" y="4345"/>
                </a:lnTo>
                <a:lnTo>
                  <a:pt x="38072" y="3970"/>
                </a:lnTo>
                <a:lnTo>
                  <a:pt x="37509" y="3626"/>
                </a:lnTo>
                <a:lnTo>
                  <a:pt x="33290" y="1219"/>
                </a:lnTo>
                <a:lnTo>
                  <a:pt x="32789" y="938"/>
                </a:lnTo>
                <a:lnTo>
                  <a:pt x="32289" y="688"/>
                </a:lnTo>
                <a:lnTo>
                  <a:pt x="31758" y="500"/>
                </a:lnTo>
                <a:lnTo>
                  <a:pt x="31227" y="344"/>
                </a:lnTo>
                <a:lnTo>
                  <a:pt x="30695" y="188"/>
                </a:lnTo>
                <a:lnTo>
                  <a:pt x="30133" y="94"/>
                </a:lnTo>
                <a:lnTo>
                  <a:pt x="29601" y="31"/>
                </a:lnTo>
                <a:lnTo>
                  <a:pt x="29039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1"/>
          <p:cNvSpPr/>
          <p:nvPr/>
        </p:nvSpPr>
        <p:spPr>
          <a:xfrm>
            <a:off x="2943546" y="2443591"/>
            <a:ext cx="336309" cy="466017"/>
          </a:xfrm>
          <a:custGeom>
            <a:avLst/>
            <a:gdLst/>
            <a:ahLst/>
            <a:cxnLst/>
            <a:rect l="l" t="t" r="r" b="b"/>
            <a:pathLst>
              <a:path w="6565" h="9097" extrusionOk="0">
                <a:moveTo>
                  <a:pt x="4063" y="0"/>
                </a:moveTo>
                <a:lnTo>
                  <a:pt x="3876" y="188"/>
                </a:lnTo>
                <a:lnTo>
                  <a:pt x="3345" y="688"/>
                </a:lnTo>
                <a:lnTo>
                  <a:pt x="3001" y="1032"/>
                </a:lnTo>
                <a:lnTo>
                  <a:pt x="2626" y="1469"/>
                </a:lnTo>
                <a:lnTo>
                  <a:pt x="2219" y="1969"/>
                </a:lnTo>
                <a:lnTo>
                  <a:pt x="1813" y="2563"/>
                </a:lnTo>
                <a:lnTo>
                  <a:pt x="1407" y="3188"/>
                </a:lnTo>
                <a:lnTo>
                  <a:pt x="1032" y="3876"/>
                </a:lnTo>
                <a:lnTo>
                  <a:pt x="688" y="4626"/>
                </a:lnTo>
                <a:lnTo>
                  <a:pt x="531" y="5001"/>
                </a:lnTo>
                <a:lnTo>
                  <a:pt x="406" y="5408"/>
                </a:lnTo>
                <a:lnTo>
                  <a:pt x="281" y="5845"/>
                </a:lnTo>
                <a:lnTo>
                  <a:pt x="188" y="6283"/>
                </a:lnTo>
                <a:lnTo>
                  <a:pt x="94" y="6721"/>
                </a:lnTo>
                <a:lnTo>
                  <a:pt x="63" y="7158"/>
                </a:lnTo>
                <a:lnTo>
                  <a:pt x="31" y="7627"/>
                </a:lnTo>
                <a:lnTo>
                  <a:pt x="0" y="8096"/>
                </a:lnTo>
                <a:lnTo>
                  <a:pt x="31" y="8596"/>
                </a:lnTo>
                <a:lnTo>
                  <a:pt x="94" y="9096"/>
                </a:lnTo>
                <a:lnTo>
                  <a:pt x="6564" y="5345"/>
                </a:lnTo>
                <a:lnTo>
                  <a:pt x="6533" y="4939"/>
                </a:lnTo>
                <a:lnTo>
                  <a:pt x="6502" y="4501"/>
                </a:lnTo>
                <a:lnTo>
                  <a:pt x="6439" y="3970"/>
                </a:lnTo>
                <a:lnTo>
                  <a:pt x="6345" y="3376"/>
                </a:lnTo>
                <a:lnTo>
                  <a:pt x="6189" y="2751"/>
                </a:lnTo>
                <a:lnTo>
                  <a:pt x="6095" y="2438"/>
                </a:lnTo>
                <a:lnTo>
                  <a:pt x="5970" y="2157"/>
                </a:lnTo>
                <a:lnTo>
                  <a:pt x="5845" y="1907"/>
                </a:lnTo>
                <a:lnTo>
                  <a:pt x="5689" y="1657"/>
                </a:lnTo>
                <a:lnTo>
                  <a:pt x="5376" y="1251"/>
                </a:lnTo>
                <a:lnTo>
                  <a:pt x="5064" y="875"/>
                </a:lnTo>
                <a:lnTo>
                  <a:pt x="4782" y="594"/>
                </a:lnTo>
                <a:lnTo>
                  <a:pt x="4564" y="375"/>
                </a:lnTo>
                <a:lnTo>
                  <a:pt x="4188" y="94"/>
                </a:lnTo>
                <a:lnTo>
                  <a:pt x="4063" y="0"/>
                </a:lnTo>
                <a:close/>
              </a:path>
            </a:pathLst>
          </a:custGeom>
          <a:solidFill>
            <a:srgbClr val="66AF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2948310" y="2554033"/>
            <a:ext cx="331544" cy="482051"/>
          </a:xfrm>
          <a:custGeom>
            <a:avLst/>
            <a:gdLst/>
            <a:ahLst/>
            <a:cxnLst/>
            <a:rect l="l" t="t" r="r" b="b"/>
            <a:pathLst>
              <a:path w="6472" h="9410" extrusionOk="0">
                <a:moveTo>
                  <a:pt x="4471" y="1"/>
                </a:moveTo>
                <a:lnTo>
                  <a:pt x="4189" y="32"/>
                </a:lnTo>
                <a:lnTo>
                  <a:pt x="3877" y="95"/>
                </a:lnTo>
                <a:lnTo>
                  <a:pt x="3564" y="220"/>
                </a:lnTo>
                <a:lnTo>
                  <a:pt x="3220" y="376"/>
                </a:lnTo>
                <a:lnTo>
                  <a:pt x="2876" y="595"/>
                </a:lnTo>
                <a:lnTo>
                  <a:pt x="2564" y="845"/>
                </a:lnTo>
                <a:lnTo>
                  <a:pt x="2251" y="1126"/>
                </a:lnTo>
                <a:lnTo>
                  <a:pt x="1970" y="1439"/>
                </a:lnTo>
                <a:lnTo>
                  <a:pt x="1689" y="1783"/>
                </a:lnTo>
                <a:lnTo>
                  <a:pt x="1407" y="2158"/>
                </a:lnTo>
                <a:lnTo>
                  <a:pt x="1157" y="2564"/>
                </a:lnTo>
                <a:lnTo>
                  <a:pt x="939" y="2970"/>
                </a:lnTo>
                <a:lnTo>
                  <a:pt x="720" y="3408"/>
                </a:lnTo>
                <a:lnTo>
                  <a:pt x="532" y="3846"/>
                </a:lnTo>
                <a:lnTo>
                  <a:pt x="376" y="4283"/>
                </a:lnTo>
                <a:lnTo>
                  <a:pt x="251" y="4752"/>
                </a:lnTo>
                <a:lnTo>
                  <a:pt x="126" y="5190"/>
                </a:lnTo>
                <a:lnTo>
                  <a:pt x="63" y="5659"/>
                </a:lnTo>
                <a:lnTo>
                  <a:pt x="1" y="6127"/>
                </a:lnTo>
                <a:lnTo>
                  <a:pt x="1" y="6565"/>
                </a:lnTo>
                <a:lnTo>
                  <a:pt x="1" y="7003"/>
                </a:lnTo>
                <a:lnTo>
                  <a:pt x="63" y="7409"/>
                </a:lnTo>
                <a:lnTo>
                  <a:pt x="126" y="7753"/>
                </a:lnTo>
                <a:lnTo>
                  <a:pt x="251" y="8097"/>
                </a:lnTo>
                <a:lnTo>
                  <a:pt x="376" y="8409"/>
                </a:lnTo>
                <a:lnTo>
                  <a:pt x="532" y="8659"/>
                </a:lnTo>
                <a:lnTo>
                  <a:pt x="720" y="8878"/>
                </a:lnTo>
                <a:lnTo>
                  <a:pt x="939" y="9066"/>
                </a:lnTo>
                <a:lnTo>
                  <a:pt x="1157" y="9222"/>
                </a:lnTo>
                <a:lnTo>
                  <a:pt x="1407" y="9316"/>
                </a:lnTo>
                <a:lnTo>
                  <a:pt x="1689" y="9378"/>
                </a:lnTo>
                <a:lnTo>
                  <a:pt x="1970" y="9409"/>
                </a:lnTo>
                <a:lnTo>
                  <a:pt x="2251" y="9378"/>
                </a:lnTo>
                <a:lnTo>
                  <a:pt x="2564" y="9284"/>
                </a:lnTo>
                <a:lnTo>
                  <a:pt x="2876" y="9191"/>
                </a:lnTo>
                <a:lnTo>
                  <a:pt x="3220" y="9003"/>
                </a:lnTo>
                <a:lnTo>
                  <a:pt x="3564" y="8784"/>
                </a:lnTo>
                <a:lnTo>
                  <a:pt x="3877" y="8534"/>
                </a:lnTo>
                <a:lnTo>
                  <a:pt x="4189" y="8253"/>
                </a:lnTo>
                <a:lnTo>
                  <a:pt x="4471" y="7940"/>
                </a:lnTo>
                <a:lnTo>
                  <a:pt x="4752" y="7597"/>
                </a:lnTo>
                <a:lnTo>
                  <a:pt x="5033" y="7221"/>
                </a:lnTo>
                <a:lnTo>
                  <a:pt x="5283" y="6846"/>
                </a:lnTo>
                <a:lnTo>
                  <a:pt x="5502" y="6440"/>
                </a:lnTo>
                <a:lnTo>
                  <a:pt x="5721" y="6002"/>
                </a:lnTo>
                <a:lnTo>
                  <a:pt x="5908" y="5565"/>
                </a:lnTo>
                <a:lnTo>
                  <a:pt x="6065" y="5096"/>
                </a:lnTo>
                <a:lnTo>
                  <a:pt x="6190" y="4658"/>
                </a:lnTo>
                <a:lnTo>
                  <a:pt x="6315" y="4189"/>
                </a:lnTo>
                <a:lnTo>
                  <a:pt x="6377" y="3721"/>
                </a:lnTo>
                <a:lnTo>
                  <a:pt x="6440" y="3283"/>
                </a:lnTo>
                <a:lnTo>
                  <a:pt x="6471" y="2814"/>
                </a:lnTo>
                <a:lnTo>
                  <a:pt x="6440" y="2408"/>
                </a:lnTo>
                <a:lnTo>
                  <a:pt x="6377" y="2001"/>
                </a:lnTo>
                <a:lnTo>
                  <a:pt x="6315" y="1626"/>
                </a:lnTo>
                <a:lnTo>
                  <a:pt x="6190" y="1283"/>
                </a:lnTo>
                <a:lnTo>
                  <a:pt x="6065" y="1001"/>
                </a:lnTo>
                <a:lnTo>
                  <a:pt x="5908" y="720"/>
                </a:lnTo>
                <a:lnTo>
                  <a:pt x="5721" y="501"/>
                </a:lnTo>
                <a:lnTo>
                  <a:pt x="5502" y="314"/>
                </a:lnTo>
                <a:lnTo>
                  <a:pt x="5283" y="189"/>
                </a:lnTo>
                <a:lnTo>
                  <a:pt x="5033" y="63"/>
                </a:lnTo>
                <a:lnTo>
                  <a:pt x="4752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3009166" y="2643728"/>
            <a:ext cx="208240" cy="301064"/>
          </a:xfrm>
          <a:custGeom>
            <a:avLst/>
            <a:gdLst/>
            <a:ahLst/>
            <a:cxnLst/>
            <a:rect l="l" t="t" r="r" b="b"/>
            <a:pathLst>
              <a:path w="4065" h="5877" extrusionOk="0">
                <a:moveTo>
                  <a:pt x="2626" y="0"/>
                </a:moveTo>
                <a:lnTo>
                  <a:pt x="2439" y="63"/>
                </a:lnTo>
                <a:lnTo>
                  <a:pt x="2251" y="125"/>
                </a:lnTo>
                <a:lnTo>
                  <a:pt x="2032" y="250"/>
                </a:lnTo>
                <a:lnTo>
                  <a:pt x="1813" y="375"/>
                </a:lnTo>
                <a:lnTo>
                  <a:pt x="1626" y="532"/>
                </a:lnTo>
                <a:lnTo>
                  <a:pt x="1438" y="719"/>
                </a:lnTo>
                <a:lnTo>
                  <a:pt x="1251" y="907"/>
                </a:lnTo>
                <a:lnTo>
                  <a:pt x="907" y="1344"/>
                </a:lnTo>
                <a:lnTo>
                  <a:pt x="594" y="1876"/>
                </a:lnTo>
                <a:lnTo>
                  <a:pt x="344" y="2407"/>
                </a:lnTo>
                <a:lnTo>
                  <a:pt x="157" y="2970"/>
                </a:lnTo>
                <a:lnTo>
                  <a:pt x="32" y="3532"/>
                </a:lnTo>
                <a:lnTo>
                  <a:pt x="1" y="3845"/>
                </a:lnTo>
                <a:lnTo>
                  <a:pt x="1" y="4126"/>
                </a:lnTo>
                <a:lnTo>
                  <a:pt x="1" y="4376"/>
                </a:lnTo>
                <a:lnTo>
                  <a:pt x="32" y="4626"/>
                </a:lnTo>
                <a:lnTo>
                  <a:pt x="94" y="4877"/>
                </a:lnTo>
                <a:lnTo>
                  <a:pt x="157" y="5064"/>
                </a:lnTo>
                <a:lnTo>
                  <a:pt x="251" y="5252"/>
                </a:lnTo>
                <a:lnTo>
                  <a:pt x="344" y="5439"/>
                </a:lnTo>
                <a:lnTo>
                  <a:pt x="469" y="5564"/>
                </a:lnTo>
                <a:lnTo>
                  <a:pt x="594" y="5689"/>
                </a:lnTo>
                <a:lnTo>
                  <a:pt x="751" y="5783"/>
                </a:lnTo>
                <a:lnTo>
                  <a:pt x="907" y="5846"/>
                </a:lnTo>
                <a:lnTo>
                  <a:pt x="1063" y="5877"/>
                </a:lnTo>
                <a:lnTo>
                  <a:pt x="1438" y="5877"/>
                </a:lnTo>
                <a:lnTo>
                  <a:pt x="1626" y="5814"/>
                </a:lnTo>
                <a:lnTo>
                  <a:pt x="1813" y="5752"/>
                </a:lnTo>
                <a:lnTo>
                  <a:pt x="2032" y="5658"/>
                </a:lnTo>
                <a:lnTo>
                  <a:pt x="2251" y="5502"/>
                </a:lnTo>
                <a:lnTo>
                  <a:pt x="2439" y="5345"/>
                </a:lnTo>
                <a:lnTo>
                  <a:pt x="2626" y="5189"/>
                </a:lnTo>
                <a:lnTo>
                  <a:pt x="2814" y="4970"/>
                </a:lnTo>
                <a:lnTo>
                  <a:pt x="3158" y="4533"/>
                </a:lnTo>
                <a:lnTo>
                  <a:pt x="3470" y="4033"/>
                </a:lnTo>
                <a:lnTo>
                  <a:pt x="3720" y="3470"/>
                </a:lnTo>
                <a:lnTo>
                  <a:pt x="3908" y="2907"/>
                </a:lnTo>
                <a:lnTo>
                  <a:pt x="4033" y="2345"/>
                </a:lnTo>
                <a:lnTo>
                  <a:pt x="4064" y="2063"/>
                </a:lnTo>
                <a:lnTo>
                  <a:pt x="4064" y="1782"/>
                </a:lnTo>
                <a:lnTo>
                  <a:pt x="4064" y="1501"/>
                </a:lnTo>
                <a:lnTo>
                  <a:pt x="4033" y="1251"/>
                </a:lnTo>
                <a:lnTo>
                  <a:pt x="3970" y="1032"/>
                </a:lnTo>
                <a:lnTo>
                  <a:pt x="3908" y="813"/>
                </a:lnTo>
                <a:lnTo>
                  <a:pt x="3814" y="626"/>
                </a:lnTo>
                <a:lnTo>
                  <a:pt x="3720" y="469"/>
                </a:lnTo>
                <a:lnTo>
                  <a:pt x="3595" y="313"/>
                </a:lnTo>
                <a:lnTo>
                  <a:pt x="3470" y="219"/>
                </a:lnTo>
                <a:lnTo>
                  <a:pt x="3314" y="125"/>
                </a:lnTo>
                <a:lnTo>
                  <a:pt x="3158" y="63"/>
                </a:lnTo>
                <a:lnTo>
                  <a:pt x="30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"/>
          <p:cNvSpPr/>
          <p:nvPr/>
        </p:nvSpPr>
        <p:spPr>
          <a:xfrm>
            <a:off x="3023561" y="2664525"/>
            <a:ext cx="179399" cy="261055"/>
          </a:xfrm>
          <a:custGeom>
            <a:avLst/>
            <a:gdLst/>
            <a:ahLst/>
            <a:cxnLst/>
            <a:rect l="l" t="t" r="r" b="b"/>
            <a:pathLst>
              <a:path w="3502" h="5096" extrusionOk="0">
                <a:moveTo>
                  <a:pt x="2283" y="1"/>
                </a:moveTo>
                <a:lnTo>
                  <a:pt x="2095" y="32"/>
                </a:lnTo>
                <a:lnTo>
                  <a:pt x="1939" y="95"/>
                </a:lnTo>
                <a:lnTo>
                  <a:pt x="1751" y="188"/>
                </a:lnTo>
                <a:lnTo>
                  <a:pt x="1564" y="313"/>
                </a:lnTo>
                <a:lnTo>
                  <a:pt x="1407" y="438"/>
                </a:lnTo>
                <a:lnTo>
                  <a:pt x="1064" y="782"/>
                </a:lnTo>
                <a:lnTo>
                  <a:pt x="782" y="1157"/>
                </a:lnTo>
                <a:lnTo>
                  <a:pt x="501" y="1595"/>
                </a:lnTo>
                <a:lnTo>
                  <a:pt x="282" y="2064"/>
                </a:lnTo>
                <a:lnTo>
                  <a:pt x="126" y="2564"/>
                </a:lnTo>
                <a:lnTo>
                  <a:pt x="32" y="3064"/>
                </a:lnTo>
                <a:lnTo>
                  <a:pt x="1" y="3564"/>
                </a:lnTo>
                <a:lnTo>
                  <a:pt x="1" y="3783"/>
                </a:lnTo>
                <a:lnTo>
                  <a:pt x="32" y="4002"/>
                </a:lnTo>
                <a:lnTo>
                  <a:pt x="63" y="4189"/>
                </a:lnTo>
                <a:lnTo>
                  <a:pt x="126" y="4377"/>
                </a:lnTo>
                <a:lnTo>
                  <a:pt x="220" y="4533"/>
                </a:lnTo>
                <a:lnTo>
                  <a:pt x="282" y="4689"/>
                </a:lnTo>
                <a:lnTo>
                  <a:pt x="407" y="4814"/>
                </a:lnTo>
                <a:lnTo>
                  <a:pt x="501" y="4908"/>
                </a:lnTo>
                <a:lnTo>
                  <a:pt x="626" y="5002"/>
                </a:lnTo>
                <a:lnTo>
                  <a:pt x="782" y="5033"/>
                </a:lnTo>
                <a:lnTo>
                  <a:pt x="907" y="5064"/>
                </a:lnTo>
                <a:lnTo>
                  <a:pt x="1064" y="5096"/>
                </a:lnTo>
                <a:lnTo>
                  <a:pt x="1220" y="5064"/>
                </a:lnTo>
                <a:lnTo>
                  <a:pt x="1407" y="5033"/>
                </a:lnTo>
                <a:lnTo>
                  <a:pt x="1564" y="4971"/>
                </a:lnTo>
                <a:lnTo>
                  <a:pt x="1751" y="4877"/>
                </a:lnTo>
                <a:lnTo>
                  <a:pt x="1939" y="4752"/>
                </a:lnTo>
                <a:lnTo>
                  <a:pt x="2095" y="4627"/>
                </a:lnTo>
                <a:lnTo>
                  <a:pt x="2439" y="4314"/>
                </a:lnTo>
                <a:lnTo>
                  <a:pt x="2720" y="3908"/>
                </a:lnTo>
                <a:lnTo>
                  <a:pt x="3002" y="3470"/>
                </a:lnTo>
                <a:lnTo>
                  <a:pt x="3220" y="3001"/>
                </a:lnTo>
                <a:lnTo>
                  <a:pt x="3377" y="2501"/>
                </a:lnTo>
                <a:lnTo>
                  <a:pt x="3470" y="2032"/>
                </a:lnTo>
                <a:lnTo>
                  <a:pt x="3502" y="1532"/>
                </a:lnTo>
                <a:lnTo>
                  <a:pt x="3502" y="1282"/>
                </a:lnTo>
                <a:lnTo>
                  <a:pt x="3470" y="1063"/>
                </a:lnTo>
                <a:lnTo>
                  <a:pt x="3439" y="876"/>
                </a:lnTo>
                <a:lnTo>
                  <a:pt x="3377" y="688"/>
                </a:lnTo>
                <a:lnTo>
                  <a:pt x="3283" y="532"/>
                </a:lnTo>
                <a:lnTo>
                  <a:pt x="3220" y="376"/>
                </a:lnTo>
                <a:lnTo>
                  <a:pt x="3095" y="282"/>
                </a:lnTo>
                <a:lnTo>
                  <a:pt x="3002" y="157"/>
                </a:lnTo>
                <a:lnTo>
                  <a:pt x="2877" y="95"/>
                </a:lnTo>
                <a:lnTo>
                  <a:pt x="2720" y="32"/>
                </a:lnTo>
                <a:lnTo>
                  <a:pt x="2595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3015570" y="2654946"/>
            <a:ext cx="195382" cy="278626"/>
          </a:xfrm>
          <a:custGeom>
            <a:avLst/>
            <a:gdLst/>
            <a:ahLst/>
            <a:cxnLst/>
            <a:rect l="l" t="t" r="r" b="b"/>
            <a:pathLst>
              <a:path w="3814" h="5439" extrusionOk="0">
                <a:moveTo>
                  <a:pt x="3064" y="0"/>
                </a:moveTo>
                <a:lnTo>
                  <a:pt x="2439" y="1250"/>
                </a:lnTo>
                <a:lnTo>
                  <a:pt x="2345" y="1344"/>
                </a:lnTo>
                <a:lnTo>
                  <a:pt x="2251" y="1407"/>
                </a:lnTo>
                <a:lnTo>
                  <a:pt x="2220" y="1376"/>
                </a:lnTo>
                <a:lnTo>
                  <a:pt x="2189" y="1376"/>
                </a:lnTo>
                <a:lnTo>
                  <a:pt x="2157" y="1250"/>
                </a:lnTo>
                <a:lnTo>
                  <a:pt x="2157" y="31"/>
                </a:lnTo>
                <a:lnTo>
                  <a:pt x="1657" y="313"/>
                </a:lnTo>
                <a:lnTo>
                  <a:pt x="1657" y="1563"/>
                </a:lnTo>
                <a:lnTo>
                  <a:pt x="1626" y="1688"/>
                </a:lnTo>
                <a:lnTo>
                  <a:pt x="1563" y="1813"/>
                </a:lnTo>
                <a:lnTo>
                  <a:pt x="1470" y="1876"/>
                </a:lnTo>
                <a:lnTo>
                  <a:pt x="1438" y="1876"/>
                </a:lnTo>
                <a:lnTo>
                  <a:pt x="1376" y="1844"/>
                </a:lnTo>
                <a:lnTo>
                  <a:pt x="751" y="1376"/>
                </a:lnTo>
                <a:lnTo>
                  <a:pt x="376" y="2032"/>
                </a:lnTo>
                <a:lnTo>
                  <a:pt x="1032" y="2532"/>
                </a:lnTo>
                <a:lnTo>
                  <a:pt x="1063" y="2563"/>
                </a:lnTo>
                <a:lnTo>
                  <a:pt x="1063" y="2626"/>
                </a:lnTo>
                <a:lnTo>
                  <a:pt x="1063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501"/>
                </a:lnTo>
                <a:lnTo>
                  <a:pt x="1" y="4157"/>
                </a:lnTo>
                <a:lnTo>
                  <a:pt x="907" y="3626"/>
                </a:lnTo>
                <a:lnTo>
                  <a:pt x="1001" y="3626"/>
                </a:lnTo>
                <a:lnTo>
                  <a:pt x="1063" y="3689"/>
                </a:lnTo>
                <a:lnTo>
                  <a:pt x="1063" y="3782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3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7" y="4189"/>
                </a:lnTo>
                <a:lnTo>
                  <a:pt x="1657" y="5408"/>
                </a:lnTo>
                <a:lnTo>
                  <a:pt x="2157" y="5126"/>
                </a:lnTo>
                <a:lnTo>
                  <a:pt x="2157" y="3907"/>
                </a:lnTo>
                <a:lnTo>
                  <a:pt x="2189" y="3751"/>
                </a:lnTo>
                <a:lnTo>
                  <a:pt x="2251" y="3657"/>
                </a:lnTo>
                <a:lnTo>
                  <a:pt x="2345" y="3595"/>
                </a:lnTo>
                <a:lnTo>
                  <a:pt x="2439" y="3595"/>
                </a:lnTo>
                <a:lnTo>
                  <a:pt x="3064" y="4095"/>
                </a:lnTo>
                <a:lnTo>
                  <a:pt x="3439" y="3407"/>
                </a:lnTo>
                <a:lnTo>
                  <a:pt x="2782" y="2907"/>
                </a:lnTo>
                <a:lnTo>
                  <a:pt x="2751" y="2876"/>
                </a:lnTo>
                <a:lnTo>
                  <a:pt x="2751" y="2813"/>
                </a:lnTo>
                <a:lnTo>
                  <a:pt x="2751" y="2720"/>
                </a:lnTo>
                <a:lnTo>
                  <a:pt x="2814" y="2595"/>
                </a:lnTo>
                <a:lnTo>
                  <a:pt x="2908" y="2501"/>
                </a:lnTo>
                <a:lnTo>
                  <a:pt x="3814" y="1969"/>
                </a:lnTo>
                <a:lnTo>
                  <a:pt x="3814" y="1282"/>
                </a:lnTo>
                <a:lnTo>
                  <a:pt x="2908" y="1813"/>
                </a:lnTo>
                <a:lnTo>
                  <a:pt x="2845" y="1844"/>
                </a:lnTo>
                <a:lnTo>
                  <a:pt x="2814" y="1844"/>
                </a:lnTo>
                <a:lnTo>
                  <a:pt x="2751" y="1782"/>
                </a:lnTo>
                <a:lnTo>
                  <a:pt x="2751" y="1657"/>
                </a:lnTo>
                <a:lnTo>
                  <a:pt x="2782" y="1532"/>
                </a:lnTo>
                <a:lnTo>
                  <a:pt x="3439" y="282"/>
                </a:lnTo>
                <a:lnTo>
                  <a:pt x="3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3089232" y="2760624"/>
            <a:ext cx="48103" cy="68901"/>
          </a:xfrm>
          <a:custGeom>
            <a:avLst/>
            <a:gdLst/>
            <a:ahLst/>
            <a:cxnLst/>
            <a:rect l="l" t="t" r="r" b="b"/>
            <a:pathLst>
              <a:path w="939" h="1345" extrusionOk="0">
                <a:moveTo>
                  <a:pt x="563" y="0"/>
                </a:moveTo>
                <a:lnTo>
                  <a:pt x="469" y="31"/>
                </a:lnTo>
                <a:lnTo>
                  <a:pt x="376" y="125"/>
                </a:lnTo>
                <a:lnTo>
                  <a:pt x="282" y="188"/>
                </a:lnTo>
                <a:lnTo>
                  <a:pt x="157" y="407"/>
                </a:lnTo>
                <a:lnTo>
                  <a:pt x="32" y="657"/>
                </a:lnTo>
                <a:lnTo>
                  <a:pt x="0" y="938"/>
                </a:lnTo>
                <a:lnTo>
                  <a:pt x="32" y="1063"/>
                </a:lnTo>
                <a:lnTo>
                  <a:pt x="32" y="1157"/>
                </a:lnTo>
                <a:lnTo>
                  <a:pt x="94" y="1219"/>
                </a:lnTo>
                <a:lnTo>
                  <a:pt x="157" y="1282"/>
                </a:lnTo>
                <a:lnTo>
                  <a:pt x="219" y="1313"/>
                </a:lnTo>
                <a:lnTo>
                  <a:pt x="282" y="1344"/>
                </a:lnTo>
                <a:lnTo>
                  <a:pt x="376" y="1313"/>
                </a:lnTo>
                <a:lnTo>
                  <a:pt x="469" y="1282"/>
                </a:lnTo>
                <a:lnTo>
                  <a:pt x="563" y="1219"/>
                </a:lnTo>
                <a:lnTo>
                  <a:pt x="657" y="1125"/>
                </a:lnTo>
                <a:lnTo>
                  <a:pt x="782" y="907"/>
                </a:lnTo>
                <a:lnTo>
                  <a:pt x="907" y="657"/>
                </a:lnTo>
                <a:lnTo>
                  <a:pt x="938" y="407"/>
                </a:lnTo>
                <a:lnTo>
                  <a:pt x="938" y="281"/>
                </a:lnTo>
                <a:lnTo>
                  <a:pt x="907" y="188"/>
                </a:lnTo>
                <a:lnTo>
                  <a:pt x="844" y="94"/>
                </a:lnTo>
                <a:lnTo>
                  <a:pt x="782" y="31"/>
                </a:lnTo>
                <a:lnTo>
                  <a:pt x="719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1191837" y="1992040"/>
            <a:ext cx="930343" cy="845510"/>
          </a:xfrm>
          <a:custGeom>
            <a:avLst/>
            <a:gdLst/>
            <a:ahLst/>
            <a:cxnLst/>
            <a:rect l="l" t="t" r="r" b="b"/>
            <a:pathLst>
              <a:path w="18161" h="16505" extrusionOk="0">
                <a:moveTo>
                  <a:pt x="7909" y="1"/>
                </a:moveTo>
                <a:lnTo>
                  <a:pt x="7627" y="63"/>
                </a:lnTo>
                <a:lnTo>
                  <a:pt x="7377" y="157"/>
                </a:lnTo>
                <a:lnTo>
                  <a:pt x="7127" y="313"/>
                </a:lnTo>
                <a:lnTo>
                  <a:pt x="6908" y="501"/>
                </a:lnTo>
                <a:lnTo>
                  <a:pt x="0" y="8315"/>
                </a:lnTo>
                <a:lnTo>
                  <a:pt x="0" y="8471"/>
                </a:lnTo>
                <a:lnTo>
                  <a:pt x="125" y="8878"/>
                </a:lnTo>
                <a:lnTo>
                  <a:pt x="188" y="9190"/>
                </a:lnTo>
                <a:lnTo>
                  <a:pt x="313" y="9534"/>
                </a:lnTo>
                <a:lnTo>
                  <a:pt x="501" y="9909"/>
                </a:lnTo>
                <a:lnTo>
                  <a:pt x="688" y="10347"/>
                </a:lnTo>
                <a:lnTo>
                  <a:pt x="938" y="10784"/>
                </a:lnTo>
                <a:lnTo>
                  <a:pt x="1251" y="11253"/>
                </a:lnTo>
                <a:lnTo>
                  <a:pt x="1626" y="11722"/>
                </a:lnTo>
                <a:lnTo>
                  <a:pt x="2032" y="12222"/>
                </a:lnTo>
                <a:lnTo>
                  <a:pt x="2532" y="12722"/>
                </a:lnTo>
                <a:lnTo>
                  <a:pt x="3095" y="13191"/>
                </a:lnTo>
                <a:lnTo>
                  <a:pt x="3751" y="13660"/>
                </a:lnTo>
                <a:lnTo>
                  <a:pt x="4470" y="14098"/>
                </a:lnTo>
                <a:lnTo>
                  <a:pt x="5314" y="14567"/>
                </a:lnTo>
                <a:lnTo>
                  <a:pt x="6127" y="14942"/>
                </a:lnTo>
                <a:lnTo>
                  <a:pt x="6940" y="15285"/>
                </a:lnTo>
                <a:lnTo>
                  <a:pt x="7721" y="15567"/>
                </a:lnTo>
                <a:lnTo>
                  <a:pt x="8502" y="15786"/>
                </a:lnTo>
                <a:lnTo>
                  <a:pt x="9221" y="15973"/>
                </a:lnTo>
                <a:lnTo>
                  <a:pt x="9909" y="16129"/>
                </a:lnTo>
                <a:lnTo>
                  <a:pt x="10565" y="16254"/>
                </a:lnTo>
                <a:lnTo>
                  <a:pt x="11128" y="16348"/>
                </a:lnTo>
                <a:lnTo>
                  <a:pt x="11659" y="16411"/>
                </a:lnTo>
                <a:lnTo>
                  <a:pt x="12535" y="16473"/>
                </a:lnTo>
                <a:lnTo>
                  <a:pt x="13066" y="16505"/>
                </a:lnTo>
                <a:lnTo>
                  <a:pt x="13285" y="16505"/>
                </a:lnTo>
                <a:lnTo>
                  <a:pt x="17973" y="8003"/>
                </a:lnTo>
                <a:lnTo>
                  <a:pt x="18098" y="7690"/>
                </a:lnTo>
                <a:lnTo>
                  <a:pt x="18161" y="7377"/>
                </a:lnTo>
                <a:lnTo>
                  <a:pt x="18161" y="7034"/>
                </a:lnTo>
                <a:lnTo>
                  <a:pt x="18098" y="6721"/>
                </a:lnTo>
                <a:lnTo>
                  <a:pt x="18005" y="6440"/>
                </a:lnTo>
                <a:lnTo>
                  <a:pt x="17817" y="6158"/>
                </a:lnTo>
                <a:lnTo>
                  <a:pt x="17598" y="5908"/>
                </a:lnTo>
                <a:lnTo>
                  <a:pt x="17317" y="5721"/>
                </a:lnTo>
                <a:lnTo>
                  <a:pt x="15535" y="4689"/>
                </a:lnTo>
                <a:lnTo>
                  <a:pt x="14504" y="4064"/>
                </a:lnTo>
                <a:lnTo>
                  <a:pt x="13410" y="3376"/>
                </a:lnTo>
                <a:lnTo>
                  <a:pt x="12285" y="2657"/>
                </a:lnTo>
                <a:lnTo>
                  <a:pt x="11159" y="1907"/>
                </a:lnTo>
                <a:lnTo>
                  <a:pt x="10034" y="1126"/>
                </a:lnTo>
                <a:lnTo>
                  <a:pt x="9003" y="313"/>
                </a:lnTo>
                <a:lnTo>
                  <a:pt x="8753" y="157"/>
                </a:lnTo>
                <a:lnTo>
                  <a:pt x="8471" y="63"/>
                </a:lnTo>
                <a:lnTo>
                  <a:pt x="819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1793891" y="1684638"/>
            <a:ext cx="759038" cy="451570"/>
          </a:xfrm>
          <a:custGeom>
            <a:avLst/>
            <a:gdLst/>
            <a:ahLst/>
            <a:cxnLst/>
            <a:rect l="l" t="t" r="r" b="b"/>
            <a:pathLst>
              <a:path w="14817" h="8815" extrusionOk="0">
                <a:moveTo>
                  <a:pt x="6033" y="0"/>
                </a:moveTo>
                <a:lnTo>
                  <a:pt x="5752" y="31"/>
                </a:lnTo>
                <a:lnTo>
                  <a:pt x="5502" y="63"/>
                </a:lnTo>
                <a:lnTo>
                  <a:pt x="5220" y="125"/>
                </a:lnTo>
                <a:lnTo>
                  <a:pt x="4970" y="250"/>
                </a:lnTo>
                <a:lnTo>
                  <a:pt x="500" y="2532"/>
                </a:lnTo>
                <a:lnTo>
                  <a:pt x="375" y="2626"/>
                </a:lnTo>
                <a:lnTo>
                  <a:pt x="282" y="2688"/>
                </a:lnTo>
                <a:lnTo>
                  <a:pt x="125" y="2876"/>
                </a:lnTo>
                <a:lnTo>
                  <a:pt x="31" y="3126"/>
                </a:lnTo>
                <a:lnTo>
                  <a:pt x="0" y="3345"/>
                </a:lnTo>
                <a:lnTo>
                  <a:pt x="0" y="3595"/>
                </a:lnTo>
                <a:lnTo>
                  <a:pt x="94" y="3814"/>
                </a:lnTo>
                <a:lnTo>
                  <a:pt x="250" y="4032"/>
                </a:lnTo>
                <a:lnTo>
                  <a:pt x="344" y="4126"/>
                </a:lnTo>
                <a:lnTo>
                  <a:pt x="469" y="4189"/>
                </a:lnTo>
                <a:lnTo>
                  <a:pt x="7940" y="8502"/>
                </a:lnTo>
                <a:lnTo>
                  <a:pt x="8221" y="8627"/>
                </a:lnTo>
                <a:lnTo>
                  <a:pt x="8502" y="8721"/>
                </a:lnTo>
                <a:lnTo>
                  <a:pt x="8784" y="8784"/>
                </a:lnTo>
                <a:lnTo>
                  <a:pt x="9065" y="8815"/>
                </a:lnTo>
                <a:lnTo>
                  <a:pt x="9346" y="8784"/>
                </a:lnTo>
                <a:lnTo>
                  <a:pt x="9627" y="8721"/>
                </a:lnTo>
                <a:lnTo>
                  <a:pt x="9909" y="8627"/>
                </a:lnTo>
                <a:lnTo>
                  <a:pt x="10159" y="8502"/>
                </a:lnTo>
                <a:lnTo>
                  <a:pt x="14347" y="6095"/>
                </a:lnTo>
                <a:lnTo>
                  <a:pt x="14566" y="5939"/>
                </a:lnTo>
                <a:lnTo>
                  <a:pt x="14691" y="5752"/>
                </a:lnTo>
                <a:lnTo>
                  <a:pt x="14785" y="5501"/>
                </a:lnTo>
                <a:lnTo>
                  <a:pt x="14816" y="5283"/>
                </a:lnTo>
                <a:lnTo>
                  <a:pt x="14785" y="5033"/>
                </a:lnTo>
                <a:lnTo>
                  <a:pt x="14691" y="4814"/>
                </a:lnTo>
                <a:lnTo>
                  <a:pt x="14566" y="4626"/>
                </a:lnTo>
                <a:lnTo>
                  <a:pt x="14347" y="4470"/>
                </a:lnTo>
                <a:lnTo>
                  <a:pt x="7064" y="313"/>
                </a:lnTo>
                <a:lnTo>
                  <a:pt x="6814" y="188"/>
                </a:lnTo>
                <a:lnTo>
                  <a:pt x="6564" y="94"/>
                </a:lnTo>
                <a:lnTo>
                  <a:pt x="6314" y="31"/>
                </a:lnTo>
                <a:lnTo>
                  <a:pt x="6033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970850" y="2328283"/>
            <a:ext cx="1851106" cy="1122548"/>
          </a:xfrm>
          <a:custGeom>
            <a:avLst/>
            <a:gdLst/>
            <a:ahLst/>
            <a:cxnLst/>
            <a:rect l="l" t="t" r="r" b="b"/>
            <a:pathLst>
              <a:path w="36135" h="21913" extrusionOk="0">
                <a:moveTo>
                  <a:pt x="36134" y="1"/>
                </a:moveTo>
                <a:lnTo>
                  <a:pt x="26632" y="5908"/>
                </a:lnTo>
                <a:lnTo>
                  <a:pt x="22162" y="8690"/>
                </a:lnTo>
                <a:lnTo>
                  <a:pt x="20287" y="9847"/>
                </a:lnTo>
                <a:lnTo>
                  <a:pt x="19506" y="10816"/>
                </a:lnTo>
                <a:lnTo>
                  <a:pt x="19412" y="10878"/>
                </a:lnTo>
                <a:lnTo>
                  <a:pt x="19130" y="11066"/>
                </a:lnTo>
                <a:lnTo>
                  <a:pt x="18630" y="11347"/>
                </a:lnTo>
                <a:lnTo>
                  <a:pt x="18349" y="11472"/>
                </a:lnTo>
                <a:lnTo>
                  <a:pt x="17974" y="11628"/>
                </a:lnTo>
                <a:lnTo>
                  <a:pt x="17599" y="11753"/>
                </a:lnTo>
                <a:lnTo>
                  <a:pt x="17161" y="11878"/>
                </a:lnTo>
                <a:lnTo>
                  <a:pt x="16692" y="11972"/>
                </a:lnTo>
                <a:lnTo>
                  <a:pt x="16161" y="12066"/>
                </a:lnTo>
                <a:lnTo>
                  <a:pt x="15598" y="12097"/>
                </a:lnTo>
                <a:lnTo>
                  <a:pt x="15004" y="12129"/>
                </a:lnTo>
                <a:lnTo>
                  <a:pt x="14379" y="12097"/>
                </a:lnTo>
                <a:lnTo>
                  <a:pt x="13692" y="12004"/>
                </a:lnTo>
                <a:lnTo>
                  <a:pt x="13067" y="11910"/>
                </a:lnTo>
                <a:lnTo>
                  <a:pt x="12379" y="11785"/>
                </a:lnTo>
                <a:lnTo>
                  <a:pt x="11660" y="11628"/>
                </a:lnTo>
                <a:lnTo>
                  <a:pt x="10910" y="11410"/>
                </a:lnTo>
                <a:lnTo>
                  <a:pt x="10128" y="11191"/>
                </a:lnTo>
                <a:lnTo>
                  <a:pt x="9316" y="10878"/>
                </a:lnTo>
                <a:lnTo>
                  <a:pt x="8534" y="10503"/>
                </a:lnTo>
                <a:lnTo>
                  <a:pt x="7721" y="10097"/>
                </a:lnTo>
                <a:lnTo>
                  <a:pt x="6940" y="9565"/>
                </a:lnTo>
                <a:lnTo>
                  <a:pt x="6565" y="9284"/>
                </a:lnTo>
                <a:lnTo>
                  <a:pt x="6190" y="9003"/>
                </a:lnTo>
                <a:lnTo>
                  <a:pt x="5784" y="8659"/>
                </a:lnTo>
                <a:lnTo>
                  <a:pt x="5440" y="8315"/>
                </a:lnTo>
                <a:lnTo>
                  <a:pt x="5065" y="7940"/>
                </a:lnTo>
                <a:lnTo>
                  <a:pt x="4721" y="7565"/>
                </a:lnTo>
                <a:lnTo>
                  <a:pt x="4377" y="7127"/>
                </a:lnTo>
                <a:lnTo>
                  <a:pt x="4033" y="6690"/>
                </a:lnTo>
                <a:lnTo>
                  <a:pt x="3721" y="6221"/>
                </a:lnTo>
                <a:lnTo>
                  <a:pt x="3408" y="5690"/>
                </a:lnTo>
                <a:lnTo>
                  <a:pt x="3095" y="5158"/>
                </a:lnTo>
                <a:lnTo>
                  <a:pt x="2814" y="4596"/>
                </a:lnTo>
                <a:lnTo>
                  <a:pt x="2564" y="4002"/>
                </a:lnTo>
                <a:lnTo>
                  <a:pt x="2314" y="3376"/>
                </a:lnTo>
                <a:lnTo>
                  <a:pt x="2033" y="3720"/>
                </a:lnTo>
                <a:lnTo>
                  <a:pt x="188" y="8096"/>
                </a:lnTo>
                <a:lnTo>
                  <a:pt x="157" y="8284"/>
                </a:lnTo>
                <a:lnTo>
                  <a:pt x="95" y="8847"/>
                </a:lnTo>
                <a:lnTo>
                  <a:pt x="32" y="9722"/>
                </a:lnTo>
                <a:lnTo>
                  <a:pt x="1" y="10847"/>
                </a:lnTo>
                <a:lnTo>
                  <a:pt x="1" y="11503"/>
                </a:lnTo>
                <a:lnTo>
                  <a:pt x="63" y="12191"/>
                </a:lnTo>
                <a:lnTo>
                  <a:pt x="126" y="12941"/>
                </a:lnTo>
                <a:lnTo>
                  <a:pt x="220" y="13723"/>
                </a:lnTo>
                <a:lnTo>
                  <a:pt x="376" y="14535"/>
                </a:lnTo>
                <a:lnTo>
                  <a:pt x="564" y="15348"/>
                </a:lnTo>
                <a:lnTo>
                  <a:pt x="814" y="16192"/>
                </a:lnTo>
                <a:lnTo>
                  <a:pt x="1095" y="17067"/>
                </a:lnTo>
                <a:lnTo>
                  <a:pt x="9472" y="21912"/>
                </a:lnTo>
                <a:lnTo>
                  <a:pt x="9566" y="21725"/>
                </a:lnTo>
                <a:lnTo>
                  <a:pt x="9878" y="21256"/>
                </a:lnTo>
                <a:lnTo>
                  <a:pt x="10410" y="20599"/>
                </a:lnTo>
                <a:lnTo>
                  <a:pt x="10753" y="20193"/>
                </a:lnTo>
                <a:lnTo>
                  <a:pt x="11129" y="19787"/>
                </a:lnTo>
                <a:lnTo>
                  <a:pt x="11597" y="19349"/>
                </a:lnTo>
                <a:lnTo>
                  <a:pt x="12066" y="18943"/>
                </a:lnTo>
                <a:lnTo>
                  <a:pt x="12598" y="18505"/>
                </a:lnTo>
                <a:lnTo>
                  <a:pt x="13192" y="18130"/>
                </a:lnTo>
                <a:lnTo>
                  <a:pt x="13848" y="17755"/>
                </a:lnTo>
                <a:lnTo>
                  <a:pt x="14536" y="17442"/>
                </a:lnTo>
                <a:lnTo>
                  <a:pt x="15255" y="17161"/>
                </a:lnTo>
                <a:lnTo>
                  <a:pt x="15630" y="17036"/>
                </a:lnTo>
                <a:lnTo>
                  <a:pt x="16036" y="16942"/>
                </a:lnTo>
                <a:lnTo>
                  <a:pt x="16411" y="16848"/>
                </a:lnTo>
                <a:lnTo>
                  <a:pt x="16786" y="16786"/>
                </a:lnTo>
                <a:lnTo>
                  <a:pt x="17505" y="16755"/>
                </a:lnTo>
                <a:lnTo>
                  <a:pt x="18130" y="16755"/>
                </a:lnTo>
                <a:lnTo>
                  <a:pt x="18724" y="16848"/>
                </a:lnTo>
                <a:lnTo>
                  <a:pt x="19224" y="16973"/>
                </a:lnTo>
                <a:lnTo>
                  <a:pt x="19693" y="17130"/>
                </a:lnTo>
                <a:lnTo>
                  <a:pt x="20099" y="17349"/>
                </a:lnTo>
                <a:lnTo>
                  <a:pt x="20475" y="17567"/>
                </a:lnTo>
                <a:lnTo>
                  <a:pt x="20756" y="17786"/>
                </a:lnTo>
                <a:lnTo>
                  <a:pt x="21037" y="18036"/>
                </a:lnTo>
                <a:lnTo>
                  <a:pt x="21225" y="18255"/>
                </a:lnTo>
                <a:lnTo>
                  <a:pt x="21412" y="18474"/>
                </a:lnTo>
                <a:lnTo>
                  <a:pt x="21631" y="18786"/>
                </a:lnTo>
                <a:lnTo>
                  <a:pt x="21694" y="18911"/>
                </a:lnTo>
                <a:lnTo>
                  <a:pt x="34790" y="11347"/>
                </a:lnTo>
                <a:lnTo>
                  <a:pt x="361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768279" y="3240963"/>
            <a:ext cx="331493" cy="480411"/>
          </a:xfrm>
          <a:custGeom>
            <a:avLst/>
            <a:gdLst/>
            <a:ahLst/>
            <a:cxnLst/>
            <a:rect l="l" t="t" r="r" b="b"/>
            <a:pathLst>
              <a:path w="6471" h="9378" extrusionOk="0">
                <a:moveTo>
                  <a:pt x="4189" y="0"/>
                </a:moveTo>
                <a:lnTo>
                  <a:pt x="3876" y="94"/>
                </a:lnTo>
                <a:lnTo>
                  <a:pt x="3563" y="219"/>
                </a:lnTo>
                <a:lnTo>
                  <a:pt x="3220" y="376"/>
                </a:lnTo>
                <a:lnTo>
                  <a:pt x="2907" y="594"/>
                </a:lnTo>
                <a:lnTo>
                  <a:pt x="2563" y="844"/>
                </a:lnTo>
                <a:lnTo>
                  <a:pt x="2251" y="1126"/>
                </a:lnTo>
                <a:lnTo>
                  <a:pt x="1969" y="1438"/>
                </a:lnTo>
                <a:lnTo>
                  <a:pt x="1688" y="1782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376"/>
                </a:lnTo>
                <a:lnTo>
                  <a:pt x="531" y="3814"/>
                </a:lnTo>
                <a:lnTo>
                  <a:pt x="375" y="4283"/>
                </a:lnTo>
                <a:lnTo>
                  <a:pt x="250" y="4720"/>
                </a:lnTo>
                <a:lnTo>
                  <a:pt x="125" y="5189"/>
                </a:lnTo>
                <a:lnTo>
                  <a:pt x="63" y="5658"/>
                </a:lnTo>
                <a:lnTo>
                  <a:pt x="0" y="6096"/>
                </a:lnTo>
                <a:lnTo>
                  <a:pt x="0" y="6564"/>
                </a:lnTo>
                <a:lnTo>
                  <a:pt x="0" y="7002"/>
                </a:lnTo>
                <a:lnTo>
                  <a:pt x="63" y="7377"/>
                </a:lnTo>
                <a:lnTo>
                  <a:pt x="125" y="7752"/>
                </a:lnTo>
                <a:lnTo>
                  <a:pt x="250" y="8096"/>
                </a:lnTo>
                <a:lnTo>
                  <a:pt x="375" y="8377"/>
                </a:lnTo>
                <a:lnTo>
                  <a:pt x="531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1"/>
                </a:lnTo>
                <a:lnTo>
                  <a:pt x="1407" y="9315"/>
                </a:lnTo>
                <a:lnTo>
                  <a:pt x="1688" y="9378"/>
                </a:lnTo>
                <a:lnTo>
                  <a:pt x="2251" y="9378"/>
                </a:lnTo>
                <a:lnTo>
                  <a:pt x="2563" y="9284"/>
                </a:lnTo>
                <a:lnTo>
                  <a:pt x="2907" y="9159"/>
                </a:lnTo>
                <a:lnTo>
                  <a:pt x="3220" y="9003"/>
                </a:lnTo>
                <a:lnTo>
                  <a:pt x="3563" y="8784"/>
                </a:lnTo>
                <a:lnTo>
                  <a:pt x="3876" y="8534"/>
                </a:lnTo>
                <a:lnTo>
                  <a:pt x="4189" y="8252"/>
                </a:lnTo>
                <a:lnTo>
                  <a:pt x="4470" y="7940"/>
                </a:lnTo>
                <a:lnTo>
                  <a:pt x="4751" y="7596"/>
                </a:lnTo>
                <a:lnTo>
                  <a:pt x="5033" y="7221"/>
                </a:lnTo>
                <a:lnTo>
                  <a:pt x="5283" y="6815"/>
                </a:lnTo>
                <a:lnTo>
                  <a:pt x="5501" y="6408"/>
                </a:lnTo>
                <a:lnTo>
                  <a:pt x="5720" y="6002"/>
                </a:lnTo>
                <a:lnTo>
                  <a:pt x="5908" y="5564"/>
                </a:lnTo>
                <a:lnTo>
                  <a:pt x="6064" y="5095"/>
                </a:lnTo>
                <a:lnTo>
                  <a:pt x="6220" y="4658"/>
                </a:lnTo>
                <a:lnTo>
                  <a:pt x="6314" y="4189"/>
                </a:lnTo>
                <a:lnTo>
                  <a:pt x="6408" y="3720"/>
                </a:lnTo>
                <a:lnTo>
                  <a:pt x="6439" y="3282"/>
                </a:lnTo>
                <a:lnTo>
                  <a:pt x="6470" y="2814"/>
                </a:lnTo>
                <a:lnTo>
                  <a:pt x="6439" y="2376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282"/>
                </a:lnTo>
                <a:lnTo>
                  <a:pt x="6064" y="1001"/>
                </a:lnTo>
                <a:lnTo>
                  <a:pt x="5908" y="719"/>
                </a:lnTo>
                <a:lnTo>
                  <a:pt x="5720" y="501"/>
                </a:lnTo>
                <a:lnTo>
                  <a:pt x="5501" y="313"/>
                </a:lnTo>
                <a:lnTo>
                  <a:pt x="5283" y="157"/>
                </a:lnTo>
                <a:lnTo>
                  <a:pt x="5033" y="63"/>
                </a:lnTo>
                <a:lnTo>
                  <a:pt x="475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1829083" y="3330607"/>
            <a:ext cx="208240" cy="301115"/>
          </a:xfrm>
          <a:custGeom>
            <a:avLst/>
            <a:gdLst/>
            <a:ahLst/>
            <a:cxnLst/>
            <a:rect l="l" t="t" r="r" b="b"/>
            <a:pathLst>
              <a:path w="4065" h="5878" extrusionOk="0">
                <a:moveTo>
                  <a:pt x="2626" y="1"/>
                </a:moveTo>
                <a:lnTo>
                  <a:pt x="2439" y="63"/>
                </a:lnTo>
                <a:lnTo>
                  <a:pt x="2251" y="126"/>
                </a:lnTo>
                <a:lnTo>
                  <a:pt x="2033" y="251"/>
                </a:lnTo>
                <a:lnTo>
                  <a:pt x="1814" y="376"/>
                </a:lnTo>
                <a:lnTo>
                  <a:pt x="1626" y="532"/>
                </a:lnTo>
                <a:lnTo>
                  <a:pt x="1439" y="720"/>
                </a:lnTo>
                <a:lnTo>
                  <a:pt x="1251" y="907"/>
                </a:lnTo>
                <a:lnTo>
                  <a:pt x="907" y="1345"/>
                </a:lnTo>
                <a:lnTo>
                  <a:pt x="595" y="1845"/>
                </a:lnTo>
                <a:lnTo>
                  <a:pt x="345" y="2408"/>
                </a:lnTo>
                <a:lnTo>
                  <a:pt x="157" y="2970"/>
                </a:lnTo>
                <a:lnTo>
                  <a:pt x="63" y="3533"/>
                </a:lnTo>
                <a:lnTo>
                  <a:pt x="32" y="3814"/>
                </a:lnTo>
                <a:lnTo>
                  <a:pt x="1" y="4096"/>
                </a:lnTo>
                <a:lnTo>
                  <a:pt x="32" y="4377"/>
                </a:lnTo>
                <a:lnTo>
                  <a:pt x="63" y="4627"/>
                </a:lnTo>
                <a:lnTo>
                  <a:pt x="95" y="4877"/>
                </a:lnTo>
                <a:lnTo>
                  <a:pt x="157" y="5065"/>
                </a:lnTo>
                <a:lnTo>
                  <a:pt x="251" y="5252"/>
                </a:lnTo>
                <a:lnTo>
                  <a:pt x="345" y="5408"/>
                </a:lnTo>
                <a:lnTo>
                  <a:pt x="470" y="5565"/>
                </a:lnTo>
                <a:lnTo>
                  <a:pt x="595" y="5690"/>
                </a:lnTo>
                <a:lnTo>
                  <a:pt x="751" y="5783"/>
                </a:lnTo>
                <a:lnTo>
                  <a:pt x="907" y="5846"/>
                </a:lnTo>
                <a:lnTo>
                  <a:pt x="1064" y="5877"/>
                </a:lnTo>
                <a:lnTo>
                  <a:pt x="1439" y="5877"/>
                </a:lnTo>
                <a:lnTo>
                  <a:pt x="1626" y="5815"/>
                </a:lnTo>
                <a:lnTo>
                  <a:pt x="1814" y="5752"/>
                </a:lnTo>
                <a:lnTo>
                  <a:pt x="2033" y="5658"/>
                </a:lnTo>
                <a:lnTo>
                  <a:pt x="2251" y="5502"/>
                </a:lnTo>
                <a:lnTo>
                  <a:pt x="2439" y="5346"/>
                </a:lnTo>
                <a:lnTo>
                  <a:pt x="2626" y="5158"/>
                </a:lnTo>
                <a:lnTo>
                  <a:pt x="2814" y="4971"/>
                </a:lnTo>
                <a:lnTo>
                  <a:pt x="3158" y="4533"/>
                </a:lnTo>
                <a:lnTo>
                  <a:pt x="3470" y="4033"/>
                </a:lnTo>
                <a:lnTo>
                  <a:pt x="3721" y="3470"/>
                </a:lnTo>
                <a:lnTo>
                  <a:pt x="3908" y="2908"/>
                </a:lnTo>
                <a:lnTo>
                  <a:pt x="4033" y="2345"/>
                </a:lnTo>
                <a:lnTo>
                  <a:pt x="4064" y="2064"/>
                </a:lnTo>
                <a:lnTo>
                  <a:pt x="4064" y="1783"/>
                </a:lnTo>
                <a:lnTo>
                  <a:pt x="4064" y="1501"/>
                </a:lnTo>
                <a:lnTo>
                  <a:pt x="4033" y="1251"/>
                </a:lnTo>
                <a:lnTo>
                  <a:pt x="3971" y="1032"/>
                </a:lnTo>
                <a:lnTo>
                  <a:pt x="3908" y="814"/>
                </a:lnTo>
                <a:lnTo>
                  <a:pt x="3814" y="626"/>
                </a:lnTo>
                <a:lnTo>
                  <a:pt x="3721" y="470"/>
                </a:lnTo>
                <a:lnTo>
                  <a:pt x="3595" y="313"/>
                </a:lnTo>
                <a:lnTo>
                  <a:pt x="3470" y="188"/>
                </a:lnTo>
                <a:lnTo>
                  <a:pt x="3314" y="95"/>
                </a:lnTo>
                <a:lnTo>
                  <a:pt x="3158" y="32"/>
                </a:lnTo>
                <a:lnTo>
                  <a:pt x="30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1843529" y="3349817"/>
            <a:ext cx="179399" cy="262695"/>
          </a:xfrm>
          <a:custGeom>
            <a:avLst/>
            <a:gdLst/>
            <a:ahLst/>
            <a:cxnLst/>
            <a:rect l="l" t="t" r="r" b="b"/>
            <a:pathLst>
              <a:path w="3502" h="5128" extrusionOk="0">
                <a:moveTo>
                  <a:pt x="2438" y="1"/>
                </a:moveTo>
                <a:lnTo>
                  <a:pt x="2282" y="32"/>
                </a:lnTo>
                <a:lnTo>
                  <a:pt x="2094" y="63"/>
                </a:lnTo>
                <a:lnTo>
                  <a:pt x="1938" y="126"/>
                </a:lnTo>
                <a:lnTo>
                  <a:pt x="1751" y="220"/>
                </a:lnTo>
                <a:lnTo>
                  <a:pt x="1563" y="345"/>
                </a:lnTo>
                <a:lnTo>
                  <a:pt x="1407" y="470"/>
                </a:lnTo>
                <a:lnTo>
                  <a:pt x="1063" y="814"/>
                </a:lnTo>
                <a:lnTo>
                  <a:pt x="782" y="1189"/>
                </a:lnTo>
                <a:lnTo>
                  <a:pt x="500" y="1626"/>
                </a:lnTo>
                <a:lnTo>
                  <a:pt x="313" y="2095"/>
                </a:lnTo>
                <a:lnTo>
                  <a:pt x="125" y="2595"/>
                </a:lnTo>
                <a:lnTo>
                  <a:pt x="31" y="3095"/>
                </a:lnTo>
                <a:lnTo>
                  <a:pt x="0" y="3564"/>
                </a:lnTo>
                <a:lnTo>
                  <a:pt x="0" y="3814"/>
                </a:lnTo>
                <a:lnTo>
                  <a:pt x="31" y="4033"/>
                </a:lnTo>
                <a:lnTo>
                  <a:pt x="63" y="4221"/>
                </a:lnTo>
                <a:lnTo>
                  <a:pt x="125" y="4408"/>
                </a:lnTo>
                <a:lnTo>
                  <a:pt x="219" y="4565"/>
                </a:lnTo>
                <a:lnTo>
                  <a:pt x="313" y="4721"/>
                </a:lnTo>
                <a:lnTo>
                  <a:pt x="407" y="4846"/>
                </a:lnTo>
                <a:lnTo>
                  <a:pt x="500" y="4940"/>
                </a:lnTo>
                <a:lnTo>
                  <a:pt x="625" y="5002"/>
                </a:lnTo>
                <a:lnTo>
                  <a:pt x="782" y="5065"/>
                </a:lnTo>
                <a:lnTo>
                  <a:pt x="907" y="5096"/>
                </a:lnTo>
                <a:lnTo>
                  <a:pt x="1063" y="5127"/>
                </a:lnTo>
                <a:lnTo>
                  <a:pt x="1219" y="5096"/>
                </a:lnTo>
                <a:lnTo>
                  <a:pt x="1407" y="5065"/>
                </a:lnTo>
                <a:lnTo>
                  <a:pt x="1563" y="5002"/>
                </a:lnTo>
                <a:lnTo>
                  <a:pt x="1751" y="4908"/>
                </a:lnTo>
                <a:lnTo>
                  <a:pt x="1938" y="4783"/>
                </a:lnTo>
                <a:lnTo>
                  <a:pt x="2094" y="4658"/>
                </a:lnTo>
                <a:lnTo>
                  <a:pt x="2438" y="4314"/>
                </a:lnTo>
                <a:lnTo>
                  <a:pt x="2751" y="3939"/>
                </a:lnTo>
                <a:lnTo>
                  <a:pt x="3001" y="3502"/>
                </a:lnTo>
                <a:lnTo>
                  <a:pt x="3220" y="3033"/>
                </a:lnTo>
                <a:lnTo>
                  <a:pt x="3376" y="2533"/>
                </a:lnTo>
                <a:lnTo>
                  <a:pt x="3470" y="2033"/>
                </a:lnTo>
                <a:lnTo>
                  <a:pt x="3501" y="1564"/>
                </a:lnTo>
                <a:lnTo>
                  <a:pt x="3501" y="1314"/>
                </a:lnTo>
                <a:lnTo>
                  <a:pt x="3470" y="1095"/>
                </a:lnTo>
                <a:lnTo>
                  <a:pt x="3439" y="907"/>
                </a:lnTo>
                <a:lnTo>
                  <a:pt x="3376" y="720"/>
                </a:lnTo>
                <a:lnTo>
                  <a:pt x="3282" y="564"/>
                </a:lnTo>
                <a:lnTo>
                  <a:pt x="3220" y="407"/>
                </a:lnTo>
                <a:lnTo>
                  <a:pt x="3095" y="282"/>
                </a:lnTo>
                <a:lnTo>
                  <a:pt x="3001" y="188"/>
                </a:lnTo>
                <a:lnTo>
                  <a:pt x="2876" y="126"/>
                </a:lnTo>
                <a:lnTo>
                  <a:pt x="2751" y="63"/>
                </a:lnTo>
                <a:lnTo>
                  <a:pt x="2595" y="32"/>
                </a:lnTo>
                <a:lnTo>
                  <a:pt x="2438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1835486" y="3341826"/>
            <a:ext cx="195433" cy="278678"/>
          </a:xfrm>
          <a:custGeom>
            <a:avLst/>
            <a:gdLst/>
            <a:ahLst/>
            <a:cxnLst/>
            <a:rect l="l" t="t" r="r" b="b"/>
            <a:pathLst>
              <a:path w="3815" h="5440" extrusionOk="0">
                <a:moveTo>
                  <a:pt x="3095" y="1"/>
                </a:moveTo>
                <a:lnTo>
                  <a:pt x="2439" y="1251"/>
                </a:lnTo>
                <a:lnTo>
                  <a:pt x="2345" y="1345"/>
                </a:lnTo>
                <a:lnTo>
                  <a:pt x="2251" y="1376"/>
                </a:lnTo>
                <a:lnTo>
                  <a:pt x="2220" y="1376"/>
                </a:lnTo>
                <a:lnTo>
                  <a:pt x="2189" y="1345"/>
                </a:lnTo>
                <a:lnTo>
                  <a:pt x="2158" y="1251"/>
                </a:lnTo>
                <a:lnTo>
                  <a:pt x="2158" y="32"/>
                </a:lnTo>
                <a:lnTo>
                  <a:pt x="1658" y="313"/>
                </a:lnTo>
                <a:lnTo>
                  <a:pt x="1658" y="1532"/>
                </a:lnTo>
                <a:lnTo>
                  <a:pt x="1626" y="1689"/>
                </a:lnTo>
                <a:lnTo>
                  <a:pt x="1564" y="1782"/>
                </a:lnTo>
                <a:lnTo>
                  <a:pt x="1470" y="1845"/>
                </a:lnTo>
                <a:lnTo>
                  <a:pt x="1439" y="1876"/>
                </a:lnTo>
                <a:lnTo>
                  <a:pt x="1376" y="1845"/>
                </a:lnTo>
                <a:lnTo>
                  <a:pt x="751" y="1345"/>
                </a:lnTo>
                <a:lnTo>
                  <a:pt x="376" y="2032"/>
                </a:lnTo>
                <a:lnTo>
                  <a:pt x="1032" y="2532"/>
                </a:lnTo>
                <a:lnTo>
                  <a:pt x="1064" y="2564"/>
                </a:lnTo>
                <a:lnTo>
                  <a:pt x="1064" y="2626"/>
                </a:lnTo>
                <a:lnTo>
                  <a:pt x="1064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470"/>
                </a:lnTo>
                <a:lnTo>
                  <a:pt x="1" y="4158"/>
                </a:lnTo>
                <a:lnTo>
                  <a:pt x="907" y="3627"/>
                </a:lnTo>
                <a:lnTo>
                  <a:pt x="1001" y="3627"/>
                </a:lnTo>
                <a:lnTo>
                  <a:pt x="1064" y="3689"/>
                </a:lnTo>
                <a:lnTo>
                  <a:pt x="1064" y="3783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4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8" y="4189"/>
                </a:lnTo>
                <a:lnTo>
                  <a:pt x="1658" y="5408"/>
                </a:lnTo>
                <a:lnTo>
                  <a:pt x="2158" y="5127"/>
                </a:lnTo>
                <a:lnTo>
                  <a:pt x="2158" y="3908"/>
                </a:lnTo>
                <a:lnTo>
                  <a:pt x="2189" y="3752"/>
                </a:lnTo>
                <a:lnTo>
                  <a:pt x="2251" y="3658"/>
                </a:lnTo>
                <a:lnTo>
                  <a:pt x="2345" y="3595"/>
                </a:lnTo>
                <a:lnTo>
                  <a:pt x="2408" y="3564"/>
                </a:lnTo>
                <a:lnTo>
                  <a:pt x="2439" y="3595"/>
                </a:lnTo>
                <a:lnTo>
                  <a:pt x="3095" y="4095"/>
                </a:lnTo>
                <a:lnTo>
                  <a:pt x="3439" y="3408"/>
                </a:lnTo>
                <a:lnTo>
                  <a:pt x="2783" y="2908"/>
                </a:lnTo>
                <a:lnTo>
                  <a:pt x="2752" y="2876"/>
                </a:lnTo>
                <a:lnTo>
                  <a:pt x="2752" y="2814"/>
                </a:lnTo>
                <a:lnTo>
                  <a:pt x="2752" y="2689"/>
                </a:lnTo>
                <a:lnTo>
                  <a:pt x="2814" y="2564"/>
                </a:lnTo>
                <a:lnTo>
                  <a:pt x="2908" y="2470"/>
                </a:lnTo>
                <a:lnTo>
                  <a:pt x="3814" y="1970"/>
                </a:lnTo>
                <a:lnTo>
                  <a:pt x="3814" y="1282"/>
                </a:lnTo>
                <a:lnTo>
                  <a:pt x="2908" y="1814"/>
                </a:lnTo>
                <a:lnTo>
                  <a:pt x="2814" y="1814"/>
                </a:lnTo>
                <a:lnTo>
                  <a:pt x="2752" y="1751"/>
                </a:lnTo>
                <a:lnTo>
                  <a:pt x="2752" y="1657"/>
                </a:lnTo>
                <a:lnTo>
                  <a:pt x="2783" y="1501"/>
                </a:lnTo>
                <a:lnTo>
                  <a:pt x="3439" y="282"/>
                </a:lnTo>
                <a:lnTo>
                  <a:pt x="30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1909149" y="3447503"/>
            <a:ext cx="48103" cy="67313"/>
          </a:xfrm>
          <a:custGeom>
            <a:avLst/>
            <a:gdLst/>
            <a:ahLst/>
            <a:cxnLst/>
            <a:rect l="l" t="t" r="r" b="b"/>
            <a:pathLst>
              <a:path w="939" h="1314" extrusionOk="0">
                <a:moveTo>
                  <a:pt x="563" y="1"/>
                </a:moveTo>
                <a:lnTo>
                  <a:pt x="470" y="32"/>
                </a:lnTo>
                <a:lnTo>
                  <a:pt x="376" y="94"/>
                </a:lnTo>
                <a:lnTo>
                  <a:pt x="282" y="188"/>
                </a:lnTo>
                <a:lnTo>
                  <a:pt x="157" y="407"/>
                </a:lnTo>
                <a:lnTo>
                  <a:pt x="63" y="657"/>
                </a:lnTo>
                <a:lnTo>
                  <a:pt x="1" y="938"/>
                </a:lnTo>
                <a:lnTo>
                  <a:pt x="32" y="1032"/>
                </a:lnTo>
                <a:lnTo>
                  <a:pt x="63" y="1157"/>
                </a:lnTo>
                <a:lnTo>
                  <a:pt x="95" y="1220"/>
                </a:lnTo>
                <a:lnTo>
                  <a:pt x="157" y="1282"/>
                </a:lnTo>
                <a:lnTo>
                  <a:pt x="220" y="1313"/>
                </a:lnTo>
                <a:lnTo>
                  <a:pt x="376" y="1313"/>
                </a:lnTo>
                <a:lnTo>
                  <a:pt x="470" y="1282"/>
                </a:lnTo>
                <a:lnTo>
                  <a:pt x="563" y="1220"/>
                </a:lnTo>
                <a:lnTo>
                  <a:pt x="657" y="1126"/>
                </a:lnTo>
                <a:lnTo>
                  <a:pt x="813" y="907"/>
                </a:lnTo>
                <a:lnTo>
                  <a:pt x="907" y="657"/>
                </a:lnTo>
                <a:lnTo>
                  <a:pt x="938" y="376"/>
                </a:lnTo>
                <a:lnTo>
                  <a:pt x="938" y="282"/>
                </a:lnTo>
                <a:lnTo>
                  <a:pt x="907" y="157"/>
                </a:lnTo>
                <a:lnTo>
                  <a:pt x="845" y="94"/>
                </a:lnTo>
                <a:lnTo>
                  <a:pt x="813" y="32"/>
                </a:lnTo>
                <a:lnTo>
                  <a:pt x="720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1034933" y="2987962"/>
            <a:ext cx="353931" cy="270686"/>
          </a:xfrm>
          <a:custGeom>
            <a:avLst/>
            <a:gdLst/>
            <a:ahLst/>
            <a:cxnLst/>
            <a:rect l="l" t="t" r="r" b="b"/>
            <a:pathLst>
              <a:path w="6909" h="5284" extrusionOk="0">
                <a:moveTo>
                  <a:pt x="438" y="1"/>
                </a:moveTo>
                <a:lnTo>
                  <a:pt x="313" y="32"/>
                </a:lnTo>
                <a:lnTo>
                  <a:pt x="219" y="63"/>
                </a:lnTo>
                <a:lnTo>
                  <a:pt x="125" y="126"/>
                </a:lnTo>
                <a:lnTo>
                  <a:pt x="63" y="220"/>
                </a:lnTo>
                <a:lnTo>
                  <a:pt x="0" y="313"/>
                </a:lnTo>
                <a:lnTo>
                  <a:pt x="0" y="438"/>
                </a:lnTo>
                <a:lnTo>
                  <a:pt x="0" y="938"/>
                </a:lnTo>
                <a:lnTo>
                  <a:pt x="63" y="1501"/>
                </a:lnTo>
                <a:lnTo>
                  <a:pt x="188" y="2095"/>
                </a:lnTo>
                <a:lnTo>
                  <a:pt x="282" y="2376"/>
                </a:lnTo>
                <a:lnTo>
                  <a:pt x="375" y="2689"/>
                </a:lnTo>
                <a:lnTo>
                  <a:pt x="500" y="2939"/>
                </a:lnTo>
                <a:lnTo>
                  <a:pt x="657" y="3189"/>
                </a:lnTo>
                <a:lnTo>
                  <a:pt x="844" y="3408"/>
                </a:lnTo>
                <a:lnTo>
                  <a:pt x="1063" y="3627"/>
                </a:lnTo>
                <a:lnTo>
                  <a:pt x="1282" y="3877"/>
                </a:lnTo>
                <a:lnTo>
                  <a:pt x="1532" y="4064"/>
                </a:lnTo>
                <a:lnTo>
                  <a:pt x="2094" y="4471"/>
                </a:lnTo>
                <a:lnTo>
                  <a:pt x="2688" y="4783"/>
                </a:lnTo>
                <a:lnTo>
                  <a:pt x="3282" y="5033"/>
                </a:lnTo>
                <a:lnTo>
                  <a:pt x="3564" y="5127"/>
                </a:lnTo>
                <a:lnTo>
                  <a:pt x="3876" y="5189"/>
                </a:lnTo>
                <a:lnTo>
                  <a:pt x="4157" y="5252"/>
                </a:lnTo>
                <a:lnTo>
                  <a:pt x="4408" y="5283"/>
                </a:lnTo>
                <a:lnTo>
                  <a:pt x="4720" y="5283"/>
                </a:lnTo>
                <a:lnTo>
                  <a:pt x="5033" y="5221"/>
                </a:lnTo>
                <a:lnTo>
                  <a:pt x="5345" y="5158"/>
                </a:lnTo>
                <a:lnTo>
                  <a:pt x="5627" y="5033"/>
                </a:lnTo>
                <a:lnTo>
                  <a:pt x="5908" y="4908"/>
                </a:lnTo>
                <a:lnTo>
                  <a:pt x="6189" y="4783"/>
                </a:lnTo>
                <a:lnTo>
                  <a:pt x="6658" y="4502"/>
                </a:lnTo>
                <a:lnTo>
                  <a:pt x="6783" y="4377"/>
                </a:lnTo>
                <a:lnTo>
                  <a:pt x="6846" y="4252"/>
                </a:lnTo>
                <a:lnTo>
                  <a:pt x="6908" y="4127"/>
                </a:lnTo>
                <a:lnTo>
                  <a:pt x="6908" y="4002"/>
                </a:lnTo>
                <a:lnTo>
                  <a:pt x="6877" y="3845"/>
                </a:lnTo>
                <a:lnTo>
                  <a:pt x="6814" y="3720"/>
                </a:lnTo>
                <a:lnTo>
                  <a:pt x="6752" y="3595"/>
                </a:lnTo>
                <a:lnTo>
                  <a:pt x="6627" y="3502"/>
                </a:lnTo>
                <a:lnTo>
                  <a:pt x="657" y="63"/>
                </a:lnTo>
                <a:lnTo>
                  <a:pt x="532" y="32"/>
                </a:lnTo>
                <a:lnTo>
                  <a:pt x="43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2010012" y="1984049"/>
            <a:ext cx="839106" cy="848686"/>
          </a:xfrm>
          <a:custGeom>
            <a:avLst/>
            <a:gdLst/>
            <a:ahLst/>
            <a:cxnLst/>
            <a:rect l="l" t="t" r="r" b="b"/>
            <a:pathLst>
              <a:path w="16380" h="16567" extrusionOk="0">
                <a:moveTo>
                  <a:pt x="15536" y="0"/>
                </a:moveTo>
                <a:lnTo>
                  <a:pt x="15286" y="32"/>
                </a:lnTo>
                <a:lnTo>
                  <a:pt x="15161" y="63"/>
                </a:lnTo>
                <a:lnTo>
                  <a:pt x="15036" y="125"/>
                </a:lnTo>
                <a:lnTo>
                  <a:pt x="8941" y="3657"/>
                </a:lnTo>
                <a:lnTo>
                  <a:pt x="8128" y="4158"/>
                </a:lnTo>
                <a:lnTo>
                  <a:pt x="7378" y="4689"/>
                </a:lnTo>
                <a:lnTo>
                  <a:pt x="6659" y="5314"/>
                </a:lnTo>
                <a:lnTo>
                  <a:pt x="6002" y="5970"/>
                </a:lnTo>
                <a:lnTo>
                  <a:pt x="5377" y="6658"/>
                </a:lnTo>
                <a:lnTo>
                  <a:pt x="4815" y="7408"/>
                </a:lnTo>
                <a:lnTo>
                  <a:pt x="4314" y="8190"/>
                </a:lnTo>
                <a:lnTo>
                  <a:pt x="3846" y="9002"/>
                </a:lnTo>
                <a:lnTo>
                  <a:pt x="1" y="16567"/>
                </a:lnTo>
                <a:lnTo>
                  <a:pt x="15848" y="6721"/>
                </a:lnTo>
                <a:lnTo>
                  <a:pt x="16380" y="969"/>
                </a:lnTo>
                <a:lnTo>
                  <a:pt x="16380" y="844"/>
                </a:lnTo>
                <a:lnTo>
                  <a:pt x="16349" y="719"/>
                </a:lnTo>
                <a:lnTo>
                  <a:pt x="16286" y="500"/>
                </a:lnTo>
                <a:lnTo>
                  <a:pt x="16161" y="282"/>
                </a:lnTo>
                <a:lnTo>
                  <a:pt x="15973" y="157"/>
                </a:lnTo>
                <a:lnTo>
                  <a:pt x="15755" y="32"/>
                </a:lnTo>
                <a:lnTo>
                  <a:pt x="15536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2051658" y="2328283"/>
            <a:ext cx="770257" cy="968814"/>
          </a:xfrm>
          <a:custGeom>
            <a:avLst/>
            <a:gdLst/>
            <a:ahLst/>
            <a:cxnLst/>
            <a:rect l="l" t="t" r="r" b="b"/>
            <a:pathLst>
              <a:path w="15036" h="18912" extrusionOk="0">
                <a:moveTo>
                  <a:pt x="15035" y="1"/>
                </a:moveTo>
                <a:lnTo>
                  <a:pt x="14160" y="595"/>
                </a:lnTo>
                <a:lnTo>
                  <a:pt x="12941" y="10659"/>
                </a:lnTo>
                <a:lnTo>
                  <a:pt x="1" y="18099"/>
                </a:lnTo>
                <a:lnTo>
                  <a:pt x="282" y="18411"/>
                </a:lnTo>
                <a:lnTo>
                  <a:pt x="438" y="18661"/>
                </a:lnTo>
                <a:lnTo>
                  <a:pt x="595" y="18911"/>
                </a:lnTo>
                <a:lnTo>
                  <a:pt x="13691" y="11347"/>
                </a:lnTo>
                <a:lnTo>
                  <a:pt x="15035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2034037" y="2627694"/>
            <a:ext cx="621338" cy="374780"/>
          </a:xfrm>
          <a:custGeom>
            <a:avLst/>
            <a:gdLst/>
            <a:ahLst/>
            <a:cxnLst/>
            <a:rect l="l" t="t" r="r" b="b"/>
            <a:pathLst>
              <a:path w="12129" h="7316" extrusionOk="0">
                <a:moveTo>
                  <a:pt x="12129" y="1"/>
                </a:moveTo>
                <a:lnTo>
                  <a:pt x="563" y="6033"/>
                </a:lnTo>
                <a:lnTo>
                  <a:pt x="1" y="7002"/>
                </a:lnTo>
                <a:lnTo>
                  <a:pt x="563" y="7315"/>
                </a:lnTo>
                <a:lnTo>
                  <a:pt x="1212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1981223" y="2935148"/>
            <a:ext cx="107322" cy="102506"/>
          </a:xfrm>
          <a:custGeom>
            <a:avLst/>
            <a:gdLst/>
            <a:ahLst/>
            <a:cxnLst/>
            <a:rect l="l" t="t" r="r" b="b"/>
            <a:pathLst>
              <a:path w="2095" h="2001" extrusionOk="0">
                <a:moveTo>
                  <a:pt x="1657" y="0"/>
                </a:moveTo>
                <a:lnTo>
                  <a:pt x="1563" y="63"/>
                </a:lnTo>
                <a:lnTo>
                  <a:pt x="282" y="813"/>
                </a:lnTo>
                <a:lnTo>
                  <a:pt x="157" y="875"/>
                </a:lnTo>
                <a:lnTo>
                  <a:pt x="63" y="1000"/>
                </a:lnTo>
                <a:lnTo>
                  <a:pt x="32" y="1126"/>
                </a:lnTo>
                <a:lnTo>
                  <a:pt x="0" y="1282"/>
                </a:lnTo>
                <a:lnTo>
                  <a:pt x="0" y="1563"/>
                </a:lnTo>
                <a:lnTo>
                  <a:pt x="0" y="1688"/>
                </a:lnTo>
                <a:lnTo>
                  <a:pt x="32" y="1813"/>
                </a:lnTo>
                <a:lnTo>
                  <a:pt x="94" y="1907"/>
                </a:lnTo>
                <a:lnTo>
                  <a:pt x="157" y="1969"/>
                </a:lnTo>
                <a:lnTo>
                  <a:pt x="219" y="2001"/>
                </a:lnTo>
                <a:lnTo>
                  <a:pt x="407" y="2001"/>
                </a:lnTo>
                <a:lnTo>
                  <a:pt x="532" y="1938"/>
                </a:lnTo>
                <a:lnTo>
                  <a:pt x="1813" y="1219"/>
                </a:lnTo>
                <a:lnTo>
                  <a:pt x="1907" y="1126"/>
                </a:lnTo>
                <a:lnTo>
                  <a:pt x="2001" y="1000"/>
                </a:lnTo>
                <a:lnTo>
                  <a:pt x="2063" y="875"/>
                </a:lnTo>
                <a:lnTo>
                  <a:pt x="2095" y="719"/>
                </a:lnTo>
                <a:lnTo>
                  <a:pt x="2095" y="438"/>
                </a:lnTo>
                <a:lnTo>
                  <a:pt x="2063" y="313"/>
                </a:lnTo>
                <a:lnTo>
                  <a:pt x="2032" y="188"/>
                </a:lnTo>
                <a:lnTo>
                  <a:pt x="2001" y="125"/>
                </a:lnTo>
                <a:lnTo>
                  <a:pt x="1938" y="31"/>
                </a:lnTo>
                <a:lnTo>
                  <a:pt x="1845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1034933" y="2851856"/>
            <a:ext cx="466017" cy="277090"/>
          </a:xfrm>
          <a:custGeom>
            <a:avLst/>
            <a:gdLst/>
            <a:ahLst/>
            <a:cxnLst/>
            <a:rect l="l" t="t" r="r" b="b"/>
            <a:pathLst>
              <a:path w="9097" h="5409" extrusionOk="0">
                <a:moveTo>
                  <a:pt x="313" y="1"/>
                </a:moveTo>
                <a:lnTo>
                  <a:pt x="0" y="220"/>
                </a:lnTo>
                <a:lnTo>
                  <a:pt x="94" y="407"/>
                </a:lnTo>
                <a:lnTo>
                  <a:pt x="469" y="876"/>
                </a:lnTo>
                <a:lnTo>
                  <a:pt x="750" y="1189"/>
                </a:lnTo>
                <a:lnTo>
                  <a:pt x="1125" y="1564"/>
                </a:lnTo>
                <a:lnTo>
                  <a:pt x="1532" y="1939"/>
                </a:lnTo>
                <a:lnTo>
                  <a:pt x="2032" y="2376"/>
                </a:lnTo>
                <a:lnTo>
                  <a:pt x="2626" y="2783"/>
                </a:lnTo>
                <a:lnTo>
                  <a:pt x="3282" y="3220"/>
                </a:lnTo>
                <a:lnTo>
                  <a:pt x="4032" y="3658"/>
                </a:lnTo>
                <a:lnTo>
                  <a:pt x="4845" y="4096"/>
                </a:lnTo>
                <a:lnTo>
                  <a:pt x="5752" y="4471"/>
                </a:lnTo>
                <a:lnTo>
                  <a:pt x="6752" y="4846"/>
                </a:lnTo>
                <a:lnTo>
                  <a:pt x="7846" y="5158"/>
                </a:lnTo>
                <a:lnTo>
                  <a:pt x="8408" y="5283"/>
                </a:lnTo>
                <a:lnTo>
                  <a:pt x="9034" y="5408"/>
                </a:lnTo>
                <a:lnTo>
                  <a:pt x="9096" y="5033"/>
                </a:lnTo>
                <a:lnTo>
                  <a:pt x="8502" y="4908"/>
                </a:lnTo>
                <a:lnTo>
                  <a:pt x="7940" y="4783"/>
                </a:lnTo>
                <a:lnTo>
                  <a:pt x="6877" y="4471"/>
                </a:lnTo>
                <a:lnTo>
                  <a:pt x="5908" y="4127"/>
                </a:lnTo>
                <a:lnTo>
                  <a:pt x="5001" y="3720"/>
                </a:lnTo>
                <a:lnTo>
                  <a:pt x="4220" y="3314"/>
                </a:lnTo>
                <a:lnTo>
                  <a:pt x="3501" y="2908"/>
                </a:lnTo>
                <a:lnTo>
                  <a:pt x="2845" y="2470"/>
                </a:lnTo>
                <a:lnTo>
                  <a:pt x="2282" y="2064"/>
                </a:lnTo>
                <a:lnTo>
                  <a:pt x="1813" y="1657"/>
                </a:lnTo>
                <a:lnTo>
                  <a:pt x="1376" y="1282"/>
                </a:lnTo>
                <a:lnTo>
                  <a:pt x="1063" y="907"/>
                </a:lnTo>
                <a:lnTo>
                  <a:pt x="782" y="626"/>
                </a:lnTo>
                <a:lnTo>
                  <a:pt x="438" y="157"/>
                </a:lnTo>
                <a:lnTo>
                  <a:pt x="344" y="63"/>
                </a:lnTo>
                <a:lnTo>
                  <a:pt x="313" y="32"/>
                </a:lnTo>
                <a:lnTo>
                  <a:pt x="313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2002021" y="2746178"/>
            <a:ext cx="179399" cy="128171"/>
          </a:xfrm>
          <a:custGeom>
            <a:avLst/>
            <a:gdLst/>
            <a:ahLst/>
            <a:cxnLst/>
            <a:rect l="l" t="t" r="r" b="b"/>
            <a:pathLst>
              <a:path w="3502" h="2502" extrusionOk="0">
                <a:moveTo>
                  <a:pt x="1345" y="1"/>
                </a:moveTo>
                <a:lnTo>
                  <a:pt x="1157" y="32"/>
                </a:lnTo>
                <a:lnTo>
                  <a:pt x="1001" y="63"/>
                </a:lnTo>
                <a:lnTo>
                  <a:pt x="813" y="126"/>
                </a:lnTo>
                <a:lnTo>
                  <a:pt x="657" y="188"/>
                </a:lnTo>
                <a:lnTo>
                  <a:pt x="532" y="282"/>
                </a:lnTo>
                <a:lnTo>
                  <a:pt x="407" y="407"/>
                </a:lnTo>
                <a:lnTo>
                  <a:pt x="282" y="532"/>
                </a:lnTo>
                <a:lnTo>
                  <a:pt x="188" y="657"/>
                </a:lnTo>
                <a:lnTo>
                  <a:pt x="94" y="845"/>
                </a:lnTo>
                <a:lnTo>
                  <a:pt x="32" y="1001"/>
                </a:lnTo>
                <a:lnTo>
                  <a:pt x="1" y="1189"/>
                </a:lnTo>
                <a:lnTo>
                  <a:pt x="1" y="1376"/>
                </a:lnTo>
                <a:lnTo>
                  <a:pt x="1" y="1501"/>
                </a:lnTo>
                <a:lnTo>
                  <a:pt x="63" y="1626"/>
                </a:lnTo>
                <a:lnTo>
                  <a:pt x="126" y="1751"/>
                </a:lnTo>
                <a:lnTo>
                  <a:pt x="251" y="1814"/>
                </a:lnTo>
                <a:lnTo>
                  <a:pt x="813" y="2158"/>
                </a:lnTo>
                <a:lnTo>
                  <a:pt x="1157" y="2314"/>
                </a:lnTo>
                <a:lnTo>
                  <a:pt x="1501" y="2439"/>
                </a:lnTo>
                <a:lnTo>
                  <a:pt x="1845" y="2470"/>
                </a:lnTo>
                <a:lnTo>
                  <a:pt x="2220" y="2501"/>
                </a:lnTo>
                <a:lnTo>
                  <a:pt x="2876" y="2439"/>
                </a:lnTo>
                <a:lnTo>
                  <a:pt x="3033" y="2408"/>
                </a:lnTo>
                <a:lnTo>
                  <a:pt x="3189" y="2345"/>
                </a:lnTo>
                <a:lnTo>
                  <a:pt x="3314" y="2251"/>
                </a:lnTo>
                <a:lnTo>
                  <a:pt x="3408" y="2158"/>
                </a:lnTo>
                <a:lnTo>
                  <a:pt x="3470" y="2001"/>
                </a:lnTo>
                <a:lnTo>
                  <a:pt x="3501" y="1876"/>
                </a:lnTo>
                <a:lnTo>
                  <a:pt x="3501" y="1720"/>
                </a:lnTo>
                <a:lnTo>
                  <a:pt x="3470" y="1564"/>
                </a:lnTo>
                <a:lnTo>
                  <a:pt x="3314" y="1220"/>
                </a:lnTo>
                <a:lnTo>
                  <a:pt x="3095" y="939"/>
                </a:lnTo>
                <a:lnTo>
                  <a:pt x="2845" y="689"/>
                </a:lnTo>
                <a:lnTo>
                  <a:pt x="2533" y="470"/>
                </a:lnTo>
                <a:lnTo>
                  <a:pt x="2032" y="188"/>
                </a:lnTo>
                <a:lnTo>
                  <a:pt x="1876" y="95"/>
                </a:lnTo>
                <a:lnTo>
                  <a:pt x="1689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2917882" y="1892766"/>
            <a:ext cx="200248" cy="325090"/>
          </a:xfrm>
          <a:custGeom>
            <a:avLst/>
            <a:gdLst/>
            <a:ahLst/>
            <a:cxnLst/>
            <a:rect l="l" t="t" r="r" b="b"/>
            <a:pathLst>
              <a:path w="3909" h="6346" extrusionOk="0">
                <a:moveTo>
                  <a:pt x="501" y="1"/>
                </a:moveTo>
                <a:lnTo>
                  <a:pt x="1" y="4752"/>
                </a:lnTo>
                <a:lnTo>
                  <a:pt x="1" y="4971"/>
                </a:lnTo>
                <a:lnTo>
                  <a:pt x="1" y="5189"/>
                </a:lnTo>
                <a:lnTo>
                  <a:pt x="63" y="5377"/>
                </a:lnTo>
                <a:lnTo>
                  <a:pt x="126" y="5564"/>
                </a:lnTo>
                <a:lnTo>
                  <a:pt x="220" y="5721"/>
                </a:lnTo>
                <a:lnTo>
                  <a:pt x="345" y="5877"/>
                </a:lnTo>
                <a:lnTo>
                  <a:pt x="501" y="6002"/>
                </a:lnTo>
                <a:lnTo>
                  <a:pt x="657" y="6127"/>
                </a:lnTo>
                <a:lnTo>
                  <a:pt x="814" y="6221"/>
                </a:lnTo>
                <a:lnTo>
                  <a:pt x="1001" y="6283"/>
                </a:lnTo>
                <a:lnTo>
                  <a:pt x="1157" y="6346"/>
                </a:lnTo>
                <a:lnTo>
                  <a:pt x="1564" y="6346"/>
                </a:lnTo>
                <a:lnTo>
                  <a:pt x="1751" y="6315"/>
                </a:lnTo>
                <a:lnTo>
                  <a:pt x="1970" y="6252"/>
                </a:lnTo>
                <a:lnTo>
                  <a:pt x="2158" y="6158"/>
                </a:lnTo>
                <a:lnTo>
                  <a:pt x="3908" y="5158"/>
                </a:lnTo>
                <a:lnTo>
                  <a:pt x="3908" y="5127"/>
                </a:lnTo>
                <a:lnTo>
                  <a:pt x="1032" y="751"/>
                </a:lnTo>
                <a:lnTo>
                  <a:pt x="782" y="344"/>
                </a:lnTo>
                <a:lnTo>
                  <a:pt x="501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1451244" y="2999180"/>
            <a:ext cx="361922" cy="169768"/>
          </a:xfrm>
          <a:custGeom>
            <a:avLst/>
            <a:gdLst/>
            <a:ahLst/>
            <a:cxnLst/>
            <a:rect l="l" t="t" r="r" b="b"/>
            <a:pathLst>
              <a:path w="7065" h="3314" extrusionOk="0">
                <a:moveTo>
                  <a:pt x="4314" y="1"/>
                </a:moveTo>
                <a:lnTo>
                  <a:pt x="3595" y="63"/>
                </a:lnTo>
                <a:lnTo>
                  <a:pt x="2907" y="157"/>
                </a:lnTo>
                <a:lnTo>
                  <a:pt x="2563" y="251"/>
                </a:lnTo>
                <a:lnTo>
                  <a:pt x="2251" y="344"/>
                </a:lnTo>
                <a:lnTo>
                  <a:pt x="1938" y="469"/>
                </a:lnTo>
                <a:lnTo>
                  <a:pt x="1657" y="594"/>
                </a:lnTo>
                <a:lnTo>
                  <a:pt x="1407" y="751"/>
                </a:lnTo>
                <a:lnTo>
                  <a:pt x="1157" y="938"/>
                </a:lnTo>
                <a:lnTo>
                  <a:pt x="938" y="1095"/>
                </a:lnTo>
                <a:lnTo>
                  <a:pt x="750" y="1282"/>
                </a:lnTo>
                <a:lnTo>
                  <a:pt x="406" y="1657"/>
                </a:lnTo>
                <a:lnTo>
                  <a:pt x="281" y="1845"/>
                </a:lnTo>
                <a:lnTo>
                  <a:pt x="156" y="2032"/>
                </a:lnTo>
                <a:lnTo>
                  <a:pt x="63" y="2220"/>
                </a:lnTo>
                <a:lnTo>
                  <a:pt x="31" y="2376"/>
                </a:lnTo>
                <a:lnTo>
                  <a:pt x="0" y="2532"/>
                </a:lnTo>
                <a:lnTo>
                  <a:pt x="0" y="2689"/>
                </a:lnTo>
                <a:lnTo>
                  <a:pt x="31" y="2814"/>
                </a:lnTo>
                <a:lnTo>
                  <a:pt x="94" y="2907"/>
                </a:lnTo>
                <a:lnTo>
                  <a:pt x="219" y="2970"/>
                </a:lnTo>
                <a:lnTo>
                  <a:pt x="375" y="3064"/>
                </a:lnTo>
                <a:lnTo>
                  <a:pt x="594" y="3126"/>
                </a:lnTo>
                <a:lnTo>
                  <a:pt x="844" y="3189"/>
                </a:lnTo>
                <a:lnTo>
                  <a:pt x="1469" y="3251"/>
                </a:lnTo>
                <a:lnTo>
                  <a:pt x="2188" y="3314"/>
                </a:lnTo>
                <a:lnTo>
                  <a:pt x="2938" y="3283"/>
                </a:lnTo>
                <a:lnTo>
                  <a:pt x="3689" y="3220"/>
                </a:lnTo>
                <a:lnTo>
                  <a:pt x="4064" y="3158"/>
                </a:lnTo>
                <a:lnTo>
                  <a:pt x="4407" y="3095"/>
                </a:lnTo>
                <a:lnTo>
                  <a:pt x="4751" y="3001"/>
                </a:lnTo>
                <a:lnTo>
                  <a:pt x="5033" y="2907"/>
                </a:lnTo>
                <a:lnTo>
                  <a:pt x="5314" y="2782"/>
                </a:lnTo>
                <a:lnTo>
                  <a:pt x="5595" y="2595"/>
                </a:lnTo>
                <a:lnTo>
                  <a:pt x="5845" y="2407"/>
                </a:lnTo>
                <a:lnTo>
                  <a:pt x="6095" y="2220"/>
                </a:lnTo>
                <a:lnTo>
                  <a:pt x="6314" y="2001"/>
                </a:lnTo>
                <a:lnTo>
                  <a:pt x="6502" y="1751"/>
                </a:lnTo>
                <a:lnTo>
                  <a:pt x="6689" y="1532"/>
                </a:lnTo>
                <a:lnTo>
                  <a:pt x="6846" y="1282"/>
                </a:lnTo>
                <a:lnTo>
                  <a:pt x="6939" y="1063"/>
                </a:lnTo>
                <a:lnTo>
                  <a:pt x="7033" y="844"/>
                </a:lnTo>
                <a:lnTo>
                  <a:pt x="7064" y="657"/>
                </a:lnTo>
                <a:lnTo>
                  <a:pt x="7064" y="469"/>
                </a:lnTo>
                <a:lnTo>
                  <a:pt x="7002" y="313"/>
                </a:lnTo>
                <a:lnTo>
                  <a:pt x="6908" y="188"/>
                </a:lnTo>
                <a:lnTo>
                  <a:pt x="6752" y="126"/>
                </a:lnTo>
                <a:lnTo>
                  <a:pt x="6533" y="94"/>
                </a:lnTo>
                <a:lnTo>
                  <a:pt x="6095" y="32"/>
                </a:lnTo>
                <a:lnTo>
                  <a:pt x="55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977253" y="2518841"/>
            <a:ext cx="97742" cy="363510"/>
          </a:xfrm>
          <a:custGeom>
            <a:avLst/>
            <a:gdLst/>
            <a:ahLst/>
            <a:cxnLst/>
            <a:rect l="l" t="t" r="r" b="b"/>
            <a:pathLst>
              <a:path w="1908" h="7096" extrusionOk="0">
                <a:moveTo>
                  <a:pt x="1908" y="0"/>
                </a:moveTo>
                <a:lnTo>
                  <a:pt x="1658" y="250"/>
                </a:lnTo>
                <a:lnTo>
                  <a:pt x="1408" y="532"/>
                </a:lnTo>
                <a:lnTo>
                  <a:pt x="1095" y="938"/>
                </a:lnTo>
                <a:lnTo>
                  <a:pt x="782" y="1438"/>
                </a:lnTo>
                <a:lnTo>
                  <a:pt x="470" y="2001"/>
                </a:lnTo>
                <a:lnTo>
                  <a:pt x="345" y="2313"/>
                </a:lnTo>
                <a:lnTo>
                  <a:pt x="220" y="2657"/>
                </a:lnTo>
                <a:lnTo>
                  <a:pt x="126" y="3001"/>
                </a:lnTo>
                <a:lnTo>
                  <a:pt x="63" y="3376"/>
                </a:lnTo>
                <a:lnTo>
                  <a:pt x="1" y="4064"/>
                </a:lnTo>
                <a:lnTo>
                  <a:pt x="1" y="4689"/>
                </a:lnTo>
                <a:lnTo>
                  <a:pt x="32" y="5220"/>
                </a:lnTo>
                <a:lnTo>
                  <a:pt x="157" y="5689"/>
                </a:lnTo>
                <a:lnTo>
                  <a:pt x="282" y="6096"/>
                </a:lnTo>
                <a:lnTo>
                  <a:pt x="470" y="6439"/>
                </a:lnTo>
                <a:lnTo>
                  <a:pt x="657" y="6689"/>
                </a:lnTo>
                <a:lnTo>
                  <a:pt x="845" y="6908"/>
                </a:lnTo>
                <a:lnTo>
                  <a:pt x="1032" y="7033"/>
                </a:lnTo>
                <a:lnTo>
                  <a:pt x="1189" y="7096"/>
                </a:lnTo>
                <a:lnTo>
                  <a:pt x="1345" y="7096"/>
                </a:lnTo>
                <a:lnTo>
                  <a:pt x="1501" y="7033"/>
                </a:lnTo>
                <a:lnTo>
                  <a:pt x="1595" y="6908"/>
                </a:lnTo>
                <a:lnTo>
                  <a:pt x="1689" y="6752"/>
                </a:lnTo>
                <a:lnTo>
                  <a:pt x="1720" y="6564"/>
                </a:lnTo>
                <a:lnTo>
                  <a:pt x="1751" y="6346"/>
                </a:lnTo>
                <a:lnTo>
                  <a:pt x="19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2913118" y="2315477"/>
            <a:ext cx="97691" cy="131347"/>
          </a:xfrm>
          <a:custGeom>
            <a:avLst/>
            <a:gdLst/>
            <a:ahLst/>
            <a:cxnLst/>
            <a:rect l="l" t="t" r="r" b="b"/>
            <a:pathLst>
              <a:path w="1907" h="2564" extrusionOk="0">
                <a:moveTo>
                  <a:pt x="1063" y="1"/>
                </a:moveTo>
                <a:lnTo>
                  <a:pt x="938" y="32"/>
                </a:lnTo>
                <a:lnTo>
                  <a:pt x="782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20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4"/>
                </a:lnTo>
                <a:lnTo>
                  <a:pt x="63" y="2001"/>
                </a:lnTo>
                <a:lnTo>
                  <a:pt x="156" y="2157"/>
                </a:lnTo>
                <a:lnTo>
                  <a:pt x="281" y="2251"/>
                </a:lnTo>
                <a:lnTo>
                  <a:pt x="844" y="2564"/>
                </a:lnTo>
                <a:lnTo>
                  <a:pt x="1907" y="438"/>
                </a:lnTo>
                <a:lnTo>
                  <a:pt x="1313" y="63"/>
                </a:lnTo>
                <a:lnTo>
                  <a:pt x="1188" y="32"/>
                </a:lnTo>
                <a:lnTo>
                  <a:pt x="1063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2943546" y="2333098"/>
            <a:ext cx="80069" cy="116952"/>
          </a:xfrm>
          <a:custGeom>
            <a:avLst/>
            <a:gdLst/>
            <a:ahLst/>
            <a:cxnLst/>
            <a:rect l="l" t="t" r="r" b="b"/>
            <a:pathLst>
              <a:path w="1563" h="2283" extrusionOk="0">
                <a:moveTo>
                  <a:pt x="1094" y="0"/>
                </a:moveTo>
                <a:lnTo>
                  <a:pt x="938" y="32"/>
                </a:lnTo>
                <a:lnTo>
                  <a:pt x="781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19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3"/>
                </a:lnTo>
                <a:lnTo>
                  <a:pt x="63" y="1970"/>
                </a:lnTo>
                <a:lnTo>
                  <a:pt x="125" y="2095"/>
                </a:lnTo>
                <a:lnTo>
                  <a:pt x="219" y="2220"/>
                </a:lnTo>
                <a:lnTo>
                  <a:pt x="344" y="2251"/>
                </a:lnTo>
                <a:lnTo>
                  <a:pt x="469" y="2282"/>
                </a:lnTo>
                <a:lnTo>
                  <a:pt x="625" y="2251"/>
                </a:lnTo>
                <a:lnTo>
                  <a:pt x="781" y="2188"/>
                </a:lnTo>
                <a:lnTo>
                  <a:pt x="938" y="2063"/>
                </a:lnTo>
                <a:lnTo>
                  <a:pt x="1094" y="1938"/>
                </a:lnTo>
                <a:lnTo>
                  <a:pt x="1219" y="1751"/>
                </a:lnTo>
                <a:lnTo>
                  <a:pt x="1344" y="1563"/>
                </a:lnTo>
                <a:lnTo>
                  <a:pt x="1438" y="1345"/>
                </a:lnTo>
                <a:lnTo>
                  <a:pt x="1500" y="1126"/>
                </a:lnTo>
                <a:lnTo>
                  <a:pt x="1532" y="907"/>
                </a:lnTo>
                <a:lnTo>
                  <a:pt x="1563" y="688"/>
                </a:lnTo>
                <a:lnTo>
                  <a:pt x="1532" y="501"/>
                </a:lnTo>
                <a:lnTo>
                  <a:pt x="1500" y="313"/>
                </a:lnTo>
                <a:lnTo>
                  <a:pt x="1438" y="188"/>
                </a:lnTo>
                <a:lnTo>
                  <a:pt x="1344" y="94"/>
                </a:lnTo>
                <a:lnTo>
                  <a:pt x="1219" y="32"/>
                </a:lnTo>
                <a:lnTo>
                  <a:pt x="1094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2954714" y="2350719"/>
            <a:ext cx="57733" cy="81708"/>
          </a:xfrm>
          <a:custGeom>
            <a:avLst/>
            <a:gdLst/>
            <a:ahLst/>
            <a:cxnLst/>
            <a:rect l="l" t="t" r="r" b="b"/>
            <a:pathLst>
              <a:path w="1127" h="1595" extrusionOk="0">
                <a:moveTo>
                  <a:pt x="657" y="0"/>
                </a:moveTo>
                <a:lnTo>
                  <a:pt x="563" y="63"/>
                </a:lnTo>
                <a:lnTo>
                  <a:pt x="438" y="157"/>
                </a:lnTo>
                <a:lnTo>
                  <a:pt x="345" y="250"/>
                </a:lnTo>
                <a:lnTo>
                  <a:pt x="157" y="500"/>
                </a:lnTo>
                <a:lnTo>
                  <a:pt x="32" y="813"/>
                </a:lnTo>
                <a:lnTo>
                  <a:pt x="1" y="969"/>
                </a:lnTo>
                <a:lnTo>
                  <a:pt x="1" y="1126"/>
                </a:lnTo>
                <a:lnTo>
                  <a:pt x="1" y="1251"/>
                </a:lnTo>
                <a:lnTo>
                  <a:pt x="32" y="1376"/>
                </a:lnTo>
                <a:lnTo>
                  <a:pt x="95" y="1469"/>
                </a:lnTo>
                <a:lnTo>
                  <a:pt x="157" y="1563"/>
                </a:lnTo>
                <a:lnTo>
                  <a:pt x="251" y="1594"/>
                </a:lnTo>
                <a:lnTo>
                  <a:pt x="438" y="1594"/>
                </a:lnTo>
                <a:lnTo>
                  <a:pt x="563" y="1532"/>
                </a:lnTo>
                <a:lnTo>
                  <a:pt x="657" y="1469"/>
                </a:lnTo>
                <a:lnTo>
                  <a:pt x="782" y="1344"/>
                </a:lnTo>
                <a:lnTo>
                  <a:pt x="939" y="1094"/>
                </a:lnTo>
                <a:lnTo>
                  <a:pt x="1064" y="782"/>
                </a:lnTo>
                <a:lnTo>
                  <a:pt x="1095" y="625"/>
                </a:lnTo>
                <a:lnTo>
                  <a:pt x="1126" y="469"/>
                </a:lnTo>
                <a:lnTo>
                  <a:pt x="1095" y="344"/>
                </a:lnTo>
                <a:lnTo>
                  <a:pt x="1064" y="219"/>
                </a:lnTo>
                <a:lnTo>
                  <a:pt x="1032" y="125"/>
                </a:lnTo>
                <a:lnTo>
                  <a:pt x="939" y="63"/>
                </a:lnTo>
                <a:lnTo>
                  <a:pt x="876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2965932" y="2365114"/>
            <a:ext cx="35296" cy="52918"/>
          </a:xfrm>
          <a:custGeom>
            <a:avLst/>
            <a:gdLst/>
            <a:ahLst/>
            <a:cxnLst/>
            <a:rect l="l" t="t" r="r" b="b"/>
            <a:pathLst>
              <a:path w="689" h="1033" extrusionOk="0">
                <a:moveTo>
                  <a:pt x="469" y="1"/>
                </a:moveTo>
                <a:lnTo>
                  <a:pt x="344" y="63"/>
                </a:lnTo>
                <a:lnTo>
                  <a:pt x="188" y="157"/>
                </a:lnTo>
                <a:lnTo>
                  <a:pt x="94" y="344"/>
                </a:lnTo>
                <a:lnTo>
                  <a:pt x="1" y="532"/>
                </a:lnTo>
                <a:lnTo>
                  <a:pt x="1" y="720"/>
                </a:lnTo>
                <a:lnTo>
                  <a:pt x="1" y="876"/>
                </a:lnTo>
                <a:lnTo>
                  <a:pt x="94" y="1001"/>
                </a:lnTo>
                <a:lnTo>
                  <a:pt x="157" y="1032"/>
                </a:lnTo>
                <a:lnTo>
                  <a:pt x="188" y="1032"/>
                </a:lnTo>
                <a:lnTo>
                  <a:pt x="344" y="1001"/>
                </a:lnTo>
                <a:lnTo>
                  <a:pt x="469" y="876"/>
                </a:lnTo>
                <a:lnTo>
                  <a:pt x="595" y="720"/>
                </a:lnTo>
                <a:lnTo>
                  <a:pt x="657" y="532"/>
                </a:lnTo>
                <a:lnTo>
                  <a:pt x="688" y="313"/>
                </a:lnTo>
                <a:lnTo>
                  <a:pt x="657" y="157"/>
                </a:lnTo>
                <a:lnTo>
                  <a:pt x="595" y="63"/>
                </a:lnTo>
                <a:lnTo>
                  <a:pt x="532" y="32"/>
                </a:lnTo>
                <a:lnTo>
                  <a:pt x="469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1"/>
          <p:cNvSpPr/>
          <p:nvPr/>
        </p:nvSpPr>
        <p:spPr>
          <a:xfrm>
            <a:off x="2977150" y="2382735"/>
            <a:ext cx="11270" cy="17673"/>
          </a:xfrm>
          <a:custGeom>
            <a:avLst/>
            <a:gdLst/>
            <a:ahLst/>
            <a:cxnLst/>
            <a:rect l="l" t="t" r="r" b="b"/>
            <a:pathLst>
              <a:path w="220" h="345" extrusionOk="0">
                <a:moveTo>
                  <a:pt x="157" y="0"/>
                </a:moveTo>
                <a:lnTo>
                  <a:pt x="125" y="32"/>
                </a:lnTo>
                <a:lnTo>
                  <a:pt x="32" y="125"/>
                </a:lnTo>
                <a:lnTo>
                  <a:pt x="0" y="250"/>
                </a:lnTo>
                <a:lnTo>
                  <a:pt x="0" y="282"/>
                </a:lnTo>
                <a:lnTo>
                  <a:pt x="32" y="313"/>
                </a:lnTo>
                <a:lnTo>
                  <a:pt x="63" y="344"/>
                </a:lnTo>
                <a:lnTo>
                  <a:pt x="125" y="313"/>
                </a:lnTo>
                <a:lnTo>
                  <a:pt x="188" y="250"/>
                </a:lnTo>
                <a:lnTo>
                  <a:pt x="219" y="125"/>
                </a:lnTo>
                <a:lnTo>
                  <a:pt x="219" y="63"/>
                </a:lnTo>
                <a:lnTo>
                  <a:pt x="188" y="32"/>
                </a:lnTo>
                <a:lnTo>
                  <a:pt x="157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2781827" y="2246630"/>
            <a:ext cx="890334" cy="1208969"/>
          </a:xfrm>
          <a:custGeom>
            <a:avLst/>
            <a:gdLst/>
            <a:ahLst/>
            <a:cxnLst/>
            <a:rect l="l" t="t" r="r" b="b"/>
            <a:pathLst>
              <a:path w="17380" h="23600" extrusionOk="0">
                <a:moveTo>
                  <a:pt x="13628" y="1"/>
                </a:moveTo>
                <a:lnTo>
                  <a:pt x="13441" y="32"/>
                </a:lnTo>
                <a:lnTo>
                  <a:pt x="13253" y="63"/>
                </a:lnTo>
                <a:lnTo>
                  <a:pt x="13066" y="126"/>
                </a:lnTo>
                <a:lnTo>
                  <a:pt x="12909" y="219"/>
                </a:lnTo>
                <a:lnTo>
                  <a:pt x="12753" y="313"/>
                </a:lnTo>
                <a:lnTo>
                  <a:pt x="12597" y="438"/>
                </a:lnTo>
                <a:lnTo>
                  <a:pt x="12472" y="594"/>
                </a:lnTo>
                <a:lnTo>
                  <a:pt x="12378" y="751"/>
                </a:lnTo>
                <a:lnTo>
                  <a:pt x="12284" y="907"/>
                </a:lnTo>
                <a:lnTo>
                  <a:pt x="12222" y="1095"/>
                </a:lnTo>
                <a:lnTo>
                  <a:pt x="12190" y="1282"/>
                </a:lnTo>
                <a:lnTo>
                  <a:pt x="12159" y="1470"/>
                </a:lnTo>
                <a:lnTo>
                  <a:pt x="12159" y="20599"/>
                </a:lnTo>
                <a:lnTo>
                  <a:pt x="12159" y="20881"/>
                </a:lnTo>
                <a:lnTo>
                  <a:pt x="12097" y="21162"/>
                </a:lnTo>
                <a:lnTo>
                  <a:pt x="12003" y="21443"/>
                </a:lnTo>
                <a:lnTo>
                  <a:pt x="11878" y="21724"/>
                </a:lnTo>
                <a:lnTo>
                  <a:pt x="11690" y="21943"/>
                </a:lnTo>
                <a:lnTo>
                  <a:pt x="11503" y="22162"/>
                </a:lnTo>
                <a:lnTo>
                  <a:pt x="11284" y="22381"/>
                </a:lnTo>
                <a:lnTo>
                  <a:pt x="11034" y="22537"/>
                </a:lnTo>
                <a:lnTo>
                  <a:pt x="10784" y="22662"/>
                </a:lnTo>
                <a:lnTo>
                  <a:pt x="10534" y="22756"/>
                </a:lnTo>
                <a:lnTo>
                  <a:pt x="10284" y="22787"/>
                </a:lnTo>
                <a:lnTo>
                  <a:pt x="10002" y="22818"/>
                </a:lnTo>
                <a:lnTo>
                  <a:pt x="9721" y="22787"/>
                </a:lnTo>
                <a:lnTo>
                  <a:pt x="9471" y="22756"/>
                </a:lnTo>
                <a:lnTo>
                  <a:pt x="9190" y="22662"/>
                </a:lnTo>
                <a:lnTo>
                  <a:pt x="8940" y="22537"/>
                </a:lnTo>
                <a:lnTo>
                  <a:pt x="8252" y="22131"/>
                </a:lnTo>
                <a:lnTo>
                  <a:pt x="8158" y="22037"/>
                </a:lnTo>
                <a:lnTo>
                  <a:pt x="8064" y="21943"/>
                </a:lnTo>
                <a:lnTo>
                  <a:pt x="8002" y="21787"/>
                </a:lnTo>
                <a:lnTo>
                  <a:pt x="7971" y="21631"/>
                </a:lnTo>
                <a:lnTo>
                  <a:pt x="8002" y="21506"/>
                </a:lnTo>
                <a:lnTo>
                  <a:pt x="8064" y="21349"/>
                </a:lnTo>
                <a:lnTo>
                  <a:pt x="8158" y="21224"/>
                </a:lnTo>
                <a:lnTo>
                  <a:pt x="8252" y="21131"/>
                </a:lnTo>
                <a:lnTo>
                  <a:pt x="9002" y="20724"/>
                </a:lnTo>
                <a:lnTo>
                  <a:pt x="9127" y="20630"/>
                </a:lnTo>
                <a:lnTo>
                  <a:pt x="9252" y="20505"/>
                </a:lnTo>
                <a:lnTo>
                  <a:pt x="9377" y="20412"/>
                </a:lnTo>
                <a:lnTo>
                  <a:pt x="9471" y="20255"/>
                </a:lnTo>
                <a:lnTo>
                  <a:pt x="9534" y="20130"/>
                </a:lnTo>
                <a:lnTo>
                  <a:pt x="9565" y="19974"/>
                </a:lnTo>
                <a:lnTo>
                  <a:pt x="9627" y="19787"/>
                </a:lnTo>
                <a:lnTo>
                  <a:pt x="9627" y="19630"/>
                </a:lnTo>
                <a:lnTo>
                  <a:pt x="9627" y="19474"/>
                </a:lnTo>
                <a:lnTo>
                  <a:pt x="9565" y="19286"/>
                </a:lnTo>
                <a:lnTo>
                  <a:pt x="9534" y="19161"/>
                </a:lnTo>
                <a:lnTo>
                  <a:pt x="9471" y="19005"/>
                </a:lnTo>
                <a:lnTo>
                  <a:pt x="9377" y="18880"/>
                </a:lnTo>
                <a:lnTo>
                  <a:pt x="9252" y="18755"/>
                </a:lnTo>
                <a:lnTo>
                  <a:pt x="9127" y="18630"/>
                </a:lnTo>
                <a:lnTo>
                  <a:pt x="9002" y="18536"/>
                </a:lnTo>
                <a:lnTo>
                  <a:pt x="8721" y="18411"/>
                </a:lnTo>
                <a:lnTo>
                  <a:pt x="8440" y="18317"/>
                </a:lnTo>
                <a:lnTo>
                  <a:pt x="8158" y="18255"/>
                </a:lnTo>
                <a:lnTo>
                  <a:pt x="7846" y="18224"/>
                </a:lnTo>
                <a:lnTo>
                  <a:pt x="7564" y="18255"/>
                </a:lnTo>
                <a:lnTo>
                  <a:pt x="7252" y="18317"/>
                </a:lnTo>
                <a:lnTo>
                  <a:pt x="6970" y="18411"/>
                </a:lnTo>
                <a:lnTo>
                  <a:pt x="6689" y="18536"/>
                </a:lnTo>
                <a:lnTo>
                  <a:pt x="3407" y="20443"/>
                </a:lnTo>
                <a:lnTo>
                  <a:pt x="3126" y="20568"/>
                </a:lnTo>
                <a:lnTo>
                  <a:pt x="2844" y="20662"/>
                </a:lnTo>
                <a:lnTo>
                  <a:pt x="2532" y="20724"/>
                </a:lnTo>
                <a:lnTo>
                  <a:pt x="2219" y="20755"/>
                </a:lnTo>
                <a:lnTo>
                  <a:pt x="1907" y="20724"/>
                </a:lnTo>
                <a:lnTo>
                  <a:pt x="1625" y="20662"/>
                </a:lnTo>
                <a:lnTo>
                  <a:pt x="1313" y="20568"/>
                </a:lnTo>
                <a:lnTo>
                  <a:pt x="1032" y="20443"/>
                </a:lnTo>
                <a:lnTo>
                  <a:pt x="906" y="20349"/>
                </a:lnTo>
                <a:lnTo>
                  <a:pt x="844" y="20255"/>
                </a:lnTo>
                <a:lnTo>
                  <a:pt x="781" y="20130"/>
                </a:lnTo>
                <a:lnTo>
                  <a:pt x="781" y="19974"/>
                </a:lnTo>
                <a:lnTo>
                  <a:pt x="781" y="19849"/>
                </a:lnTo>
                <a:lnTo>
                  <a:pt x="844" y="19724"/>
                </a:lnTo>
                <a:lnTo>
                  <a:pt x="906" y="19599"/>
                </a:lnTo>
                <a:lnTo>
                  <a:pt x="1032" y="19536"/>
                </a:lnTo>
                <a:lnTo>
                  <a:pt x="4345" y="17630"/>
                </a:lnTo>
                <a:lnTo>
                  <a:pt x="4626" y="17442"/>
                </a:lnTo>
                <a:lnTo>
                  <a:pt x="4876" y="17223"/>
                </a:lnTo>
                <a:lnTo>
                  <a:pt x="5095" y="16973"/>
                </a:lnTo>
                <a:lnTo>
                  <a:pt x="5251" y="16692"/>
                </a:lnTo>
                <a:lnTo>
                  <a:pt x="5408" y="16411"/>
                </a:lnTo>
                <a:lnTo>
                  <a:pt x="5501" y="16098"/>
                </a:lnTo>
                <a:lnTo>
                  <a:pt x="5595" y="15754"/>
                </a:lnTo>
                <a:lnTo>
                  <a:pt x="5595" y="15442"/>
                </a:lnTo>
                <a:lnTo>
                  <a:pt x="5595" y="4377"/>
                </a:lnTo>
                <a:lnTo>
                  <a:pt x="5595" y="4127"/>
                </a:lnTo>
                <a:lnTo>
                  <a:pt x="5533" y="3908"/>
                </a:lnTo>
                <a:lnTo>
                  <a:pt x="5470" y="3689"/>
                </a:lnTo>
                <a:lnTo>
                  <a:pt x="5376" y="3470"/>
                </a:lnTo>
                <a:lnTo>
                  <a:pt x="5220" y="3283"/>
                </a:lnTo>
                <a:lnTo>
                  <a:pt x="5095" y="3095"/>
                </a:lnTo>
                <a:lnTo>
                  <a:pt x="4907" y="2939"/>
                </a:lnTo>
                <a:lnTo>
                  <a:pt x="4720" y="2814"/>
                </a:lnTo>
                <a:lnTo>
                  <a:pt x="4314" y="2564"/>
                </a:lnTo>
                <a:lnTo>
                  <a:pt x="4157" y="2532"/>
                </a:lnTo>
                <a:lnTo>
                  <a:pt x="4001" y="2532"/>
                </a:lnTo>
                <a:lnTo>
                  <a:pt x="3876" y="2595"/>
                </a:lnTo>
                <a:lnTo>
                  <a:pt x="3782" y="2720"/>
                </a:lnTo>
                <a:lnTo>
                  <a:pt x="3720" y="2876"/>
                </a:lnTo>
                <a:lnTo>
                  <a:pt x="3720" y="3001"/>
                </a:lnTo>
                <a:lnTo>
                  <a:pt x="3782" y="3158"/>
                </a:lnTo>
                <a:lnTo>
                  <a:pt x="3907" y="3251"/>
                </a:lnTo>
                <a:lnTo>
                  <a:pt x="4314" y="3501"/>
                </a:lnTo>
                <a:lnTo>
                  <a:pt x="4532" y="3658"/>
                </a:lnTo>
                <a:lnTo>
                  <a:pt x="4689" y="3845"/>
                </a:lnTo>
                <a:lnTo>
                  <a:pt x="4782" y="4095"/>
                </a:lnTo>
                <a:lnTo>
                  <a:pt x="4814" y="4377"/>
                </a:lnTo>
                <a:lnTo>
                  <a:pt x="4814" y="15442"/>
                </a:lnTo>
                <a:lnTo>
                  <a:pt x="4814" y="15661"/>
                </a:lnTo>
                <a:lnTo>
                  <a:pt x="4751" y="15879"/>
                </a:lnTo>
                <a:lnTo>
                  <a:pt x="4689" y="16098"/>
                </a:lnTo>
                <a:lnTo>
                  <a:pt x="4595" y="16317"/>
                </a:lnTo>
                <a:lnTo>
                  <a:pt x="4470" y="16504"/>
                </a:lnTo>
                <a:lnTo>
                  <a:pt x="4314" y="16661"/>
                </a:lnTo>
                <a:lnTo>
                  <a:pt x="4157" y="16817"/>
                </a:lnTo>
                <a:lnTo>
                  <a:pt x="3938" y="16942"/>
                </a:lnTo>
                <a:lnTo>
                  <a:pt x="656" y="18849"/>
                </a:lnTo>
                <a:lnTo>
                  <a:pt x="500" y="18943"/>
                </a:lnTo>
                <a:lnTo>
                  <a:pt x="375" y="19068"/>
                </a:lnTo>
                <a:lnTo>
                  <a:pt x="250" y="19193"/>
                </a:lnTo>
                <a:lnTo>
                  <a:pt x="156" y="19318"/>
                </a:lnTo>
                <a:lnTo>
                  <a:pt x="94" y="19474"/>
                </a:lnTo>
                <a:lnTo>
                  <a:pt x="31" y="19630"/>
                </a:lnTo>
                <a:lnTo>
                  <a:pt x="0" y="19818"/>
                </a:lnTo>
                <a:lnTo>
                  <a:pt x="0" y="19974"/>
                </a:lnTo>
                <a:lnTo>
                  <a:pt x="0" y="20162"/>
                </a:lnTo>
                <a:lnTo>
                  <a:pt x="31" y="20318"/>
                </a:lnTo>
                <a:lnTo>
                  <a:pt x="94" y="20474"/>
                </a:lnTo>
                <a:lnTo>
                  <a:pt x="156" y="20630"/>
                </a:lnTo>
                <a:lnTo>
                  <a:pt x="250" y="20787"/>
                </a:lnTo>
                <a:lnTo>
                  <a:pt x="375" y="20912"/>
                </a:lnTo>
                <a:lnTo>
                  <a:pt x="500" y="21006"/>
                </a:lnTo>
                <a:lnTo>
                  <a:pt x="656" y="21099"/>
                </a:lnTo>
                <a:lnTo>
                  <a:pt x="1032" y="21287"/>
                </a:lnTo>
                <a:lnTo>
                  <a:pt x="1407" y="21412"/>
                </a:lnTo>
                <a:lnTo>
                  <a:pt x="1813" y="21506"/>
                </a:lnTo>
                <a:lnTo>
                  <a:pt x="2219" y="21537"/>
                </a:lnTo>
                <a:lnTo>
                  <a:pt x="2626" y="21506"/>
                </a:lnTo>
                <a:lnTo>
                  <a:pt x="3032" y="21412"/>
                </a:lnTo>
                <a:lnTo>
                  <a:pt x="3438" y="21287"/>
                </a:lnTo>
                <a:lnTo>
                  <a:pt x="3813" y="21099"/>
                </a:lnTo>
                <a:lnTo>
                  <a:pt x="7095" y="19224"/>
                </a:lnTo>
                <a:lnTo>
                  <a:pt x="7283" y="19130"/>
                </a:lnTo>
                <a:lnTo>
                  <a:pt x="7471" y="19068"/>
                </a:lnTo>
                <a:lnTo>
                  <a:pt x="7658" y="19036"/>
                </a:lnTo>
                <a:lnTo>
                  <a:pt x="7846" y="19005"/>
                </a:lnTo>
                <a:lnTo>
                  <a:pt x="8033" y="19036"/>
                </a:lnTo>
                <a:lnTo>
                  <a:pt x="8252" y="19068"/>
                </a:lnTo>
                <a:lnTo>
                  <a:pt x="8440" y="19130"/>
                </a:lnTo>
                <a:lnTo>
                  <a:pt x="8596" y="19224"/>
                </a:lnTo>
                <a:lnTo>
                  <a:pt x="8721" y="19318"/>
                </a:lnTo>
                <a:lnTo>
                  <a:pt x="8815" y="19443"/>
                </a:lnTo>
                <a:lnTo>
                  <a:pt x="8846" y="19536"/>
                </a:lnTo>
                <a:lnTo>
                  <a:pt x="8846" y="19630"/>
                </a:lnTo>
                <a:lnTo>
                  <a:pt x="8846" y="19724"/>
                </a:lnTo>
                <a:lnTo>
                  <a:pt x="8815" y="19818"/>
                </a:lnTo>
                <a:lnTo>
                  <a:pt x="8721" y="19943"/>
                </a:lnTo>
                <a:lnTo>
                  <a:pt x="8596" y="20037"/>
                </a:lnTo>
                <a:lnTo>
                  <a:pt x="7877" y="20474"/>
                </a:lnTo>
                <a:lnTo>
                  <a:pt x="7721" y="20568"/>
                </a:lnTo>
                <a:lnTo>
                  <a:pt x="7596" y="20693"/>
                </a:lnTo>
                <a:lnTo>
                  <a:pt x="7471" y="20818"/>
                </a:lnTo>
                <a:lnTo>
                  <a:pt x="7377" y="20974"/>
                </a:lnTo>
                <a:lnTo>
                  <a:pt x="7314" y="21131"/>
                </a:lnTo>
                <a:lnTo>
                  <a:pt x="7252" y="21287"/>
                </a:lnTo>
                <a:lnTo>
                  <a:pt x="7220" y="21474"/>
                </a:lnTo>
                <a:lnTo>
                  <a:pt x="7189" y="21631"/>
                </a:lnTo>
                <a:lnTo>
                  <a:pt x="7220" y="21818"/>
                </a:lnTo>
                <a:lnTo>
                  <a:pt x="7252" y="22006"/>
                </a:lnTo>
                <a:lnTo>
                  <a:pt x="7314" y="22162"/>
                </a:lnTo>
                <a:lnTo>
                  <a:pt x="7377" y="22318"/>
                </a:lnTo>
                <a:lnTo>
                  <a:pt x="7471" y="22475"/>
                </a:lnTo>
                <a:lnTo>
                  <a:pt x="7596" y="22600"/>
                </a:lnTo>
                <a:lnTo>
                  <a:pt x="7721" y="22725"/>
                </a:lnTo>
                <a:lnTo>
                  <a:pt x="7877" y="22818"/>
                </a:lnTo>
                <a:lnTo>
                  <a:pt x="8565" y="23194"/>
                </a:lnTo>
                <a:lnTo>
                  <a:pt x="8908" y="23381"/>
                </a:lnTo>
                <a:lnTo>
                  <a:pt x="9252" y="23506"/>
                </a:lnTo>
                <a:lnTo>
                  <a:pt x="9627" y="23569"/>
                </a:lnTo>
                <a:lnTo>
                  <a:pt x="10002" y="23600"/>
                </a:lnTo>
                <a:lnTo>
                  <a:pt x="10377" y="23569"/>
                </a:lnTo>
                <a:lnTo>
                  <a:pt x="10721" y="23506"/>
                </a:lnTo>
                <a:lnTo>
                  <a:pt x="11096" y="23381"/>
                </a:lnTo>
                <a:lnTo>
                  <a:pt x="11440" y="23194"/>
                </a:lnTo>
                <a:lnTo>
                  <a:pt x="11753" y="22975"/>
                </a:lnTo>
                <a:lnTo>
                  <a:pt x="12065" y="22725"/>
                </a:lnTo>
                <a:lnTo>
                  <a:pt x="12315" y="22412"/>
                </a:lnTo>
                <a:lnTo>
                  <a:pt x="12534" y="22100"/>
                </a:lnTo>
                <a:lnTo>
                  <a:pt x="12722" y="21756"/>
                </a:lnTo>
                <a:lnTo>
                  <a:pt x="12847" y="21381"/>
                </a:lnTo>
                <a:lnTo>
                  <a:pt x="12909" y="20974"/>
                </a:lnTo>
                <a:lnTo>
                  <a:pt x="12941" y="20599"/>
                </a:lnTo>
                <a:lnTo>
                  <a:pt x="12941" y="1470"/>
                </a:lnTo>
                <a:lnTo>
                  <a:pt x="12972" y="1282"/>
                </a:lnTo>
                <a:lnTo>
                  <a:pt x="13034" y="1126"/>
                </a:lnTo>
                <a:lnTo>
                  <a:pt x="13159" y="1001"/>
                </a:lnTo>
                <a:lnTo>
                  <a:pt x="13284" y="876"/>
                </a:lnTo>
                <a:lnTo>
                  <a:pt x="13472" y="813"/>
                </a:lnTo>
                <a:lnTo>
                  <a:pt x="13628" y="782"/>
                </a:lnTo>
                <a:lnTo>
                  <a:pt x="13816" y="813"/>
                </a:lnTo>
                <a:lnTo>
                  <a:pt x="13972" y="876"/>
                </a:lnTo>
                <a:lnTo>
                  <a:pt x="16785" y="2501"/>
                </a:lnTo>
                <a:lnTo>
                  <a:pt x="16942" y="2564"/>
                </a:lnTo>
                <a:lnTo>
                  <a:pt x="17098" y="2532"/>
                </a:lnTo>
                <a:lnTo>
                  <a:pt x="17223" y="2470"/>
                </a:lnTo>
                <a:lnTo>
                  <a:pt x="17317" y="2376"/>
                </a:lnTo>
                <a:lnTo>
                  <a:pt x="17379" y="2220"/>
                </a:lnTo>
                <a:lnTo>
                  <a:pt x="17348" y="2064"/>
                </a:lnTo>
                <a:lnTo>
                  <a:pt x="17285" y="1938"/>
                </a:lnTo>
                <a:lnTo>
                  <a:pt x="17192" y="1845"/>
                </a:lnTo>
                <a:lnTo>
                  <a:pt x="14378" y="219"/>
                </a:lnTo>
                <a:lnTo>
                  <a:pt x="14191" y="126"/>
                </a:lnTo>
                <a:lnTo>
                  <a:pt x="14003" y="63"/>
                </a:lnTo>
                <a:lnTo>
                  <a:pt x="13816" y="32"/>
                </a:lnTo>
                <a:lnTo>
                  <a:pt x="1362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3475114" y="1846356"/>
            <a:ext cx="915948" cy="2030402"/>
          </a:xfrm>
          <a:custGeom>
            <a:avLst/>
            <a:gdLst/>
            <a:ahLst/>
            <a:cxnLst/>
            <a:rect l="l" t="t" r="r" b="b"/>
            <a:pathLst>
              <a:path w="17880" h="39635" extrusionOk="0">
                <a:moveTo>
                  <a:pt x="4189" y="0"/>
                </a:moveTo>
                <a:lnTo>
                  <a:pt x="3908" y="63"/>
                </a:lnTo>
                <a:lnTo>
                  <a:pt x="3626" y="156"/>
                </a:lnTo>
                <a:lnTo>
                  <a:pt x="3345" y="313"/>
                </a:lnTo>
                <a:lnTo>
                  <a:pt x="2970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5"/>
                </a:lnTo>
                <a:lnTo>
                  <a:pt x="1657" y="1688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32" y="3501"/>
                </a:lnTo>
                <a:lnTo>
                  <a:pt x="376" y="3907"/>
                </a:lnTo>
                <a:lnTo>
                  <a:pt x="251" y="4345"/>
                </a:lnTo>
                <a:lnTo>
                  <a:pt x="125" y="4751"/>
                </a:lnTo>
                <a:lnTo>
                  <a:pt x="63" y="5189"/>
                </a:lnTo>
                <a:lnTo>
                  <a:pt x="32" y="5627"/>
                </a:lnTo>
                <a:lnTo>
                  <a:pt x="0" y="6064"/>
                </a:lnTo>
                <a:lnTo>
                  <a:pt x="0" y="32539"/>
                </a:lnTo>
                <a:lnTo>
                  <a:pt x="12253" y="39635"/>
                </a:lnTo>
                <a:lnTo>
                  <a:pt x="17880" y="7408"/>
                </a:lnTo>
                <a:lnTo>
                  <a:pt x="5627" y="313"/>
                </a:lnTo>
                <a:lnTo>
                  <a:pt x="5564" y="281"/>
                </a:lnTo>
                <a:lnTo>
                  <a:pt x="5533" y="281"/>
                </a:lnTo>
                <a:lnTo>
                  <a:pt x="5283" y="156"/>
                </a:lnTo>
                <a:lnTo>
                  <a:pt x="5033" y="63"/>
                </a:lnTo>
                <a:lnTo>
                  <a:pt x="4752" y="31"/>
                </a:lnTo>
                <a:lnTo>
                  <a:pt x="447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4102781" y="2209799"/>
            <a:ext cx="344300" cy="1666943"/>
          </a:xfrm>
          <a:custGeom>
            <a:avLst/>
            <a:gdLst/>
            <a:ahLst/>
            <a:cxnLst/>
            <a:rect l="l" t="t" r="r" b="b"/>
            <a:pathLst>
              <a:path w="6721" h="32540" extrusionOk="0">
                <a:moveTo>
                  <a:pt x="4189" y="1"/>
                </a:moveTo>
                <a:lnTo>
                  <a:pt x="3908" y="63"/>
                </a:lnTo>
                <a:lnTo>
                  <a:pt x="3626" y="157"/>
                </a:lnTo>
                <a:lnTo>
                  <a:pt x="3345" y="313"/>
                </a:lnTo>
                <a:lnTo>
                  <a:pt x="2939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6"/>
                </a:lnTo>
                <a:lnTo>
                  <a:pt x="1657" y="1689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00" y="3501"/>
                </a:lnTo>
                <a:lnTo>
                  <a:pt x="344" y="3908"/>
                </a:lnTo>
                <a:lnTo>
                  <a:pt x="219" y="4345"/>
                </a:lnTo>
                <a:lnTo>
                  <a:pt x="125" y="4752"/>
                </a:lnTo>
                <a:lnTo>
                  <a:pt x="63" y="5189"/>
                </a:lnTo>
                <a:lnTo>
                  <a:pt x="0" y="5627"/>
                </a:lnTo>
                <a:lnTo>
                  <a:pt x="0" y="6065"/>
                </a:lnTo>
                <a:lnTo>
                  <a:pt x="0" y="32540"/>
                </a:lnTo>
                <a:lnTo>
                  <a:pt x="6721" y="28664"/>
                </a:lnTo>
                <a:lnTo>
                  <a:pt x="6721" y="2251"/>
                </a:lnTo>
                <a:lnTo>
                  <a:pt x="6689" y="1939"/>
                </a:lnTo>
                <a:lnTo>
                  <a:pt x="6627" y="1626"/>
                </a:lnTo>
                <a:lnTo>
                  <a:pt x="6533" y="1345"/>
                </a:lnTo>
                <a:lnTo>
                  <a:pt x="6408" y="1095"/>
                </a:lnTo>
                <a:lnTo>
                  <a:pt x="6221" y="845"/>
                </a:lnTo>
                <a:lnTo>
                  <a:pt x="6033" y="657"/>
                </a:lnTo>
                <a:lnTo>
                  <a:pt x="5814" y="469"/>
                </a:lnTo>
                <a:lnTo>
                  <a:pt x="5595" y="313"/>
                </a:lnTo>
                <a:lnTo>
                  <a:pt x="5345" y="188"/>
                </a:lnTo>
                <a:lnTo>
                  <a:pt x="5064" y="94"/>
                </a:lnTo>
                <a:lnTo>
                  <a:pt x="4783" y="32"/>
                </a:lnTo>
                <a:lnTo>
                  <a:pt x="4501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3523164" y="2190589"/>
            <a:ext cx="542858" cy="866308"/>
          </a:xfrm>
          <a:custGeom>
            <a:avLst/>
            <a:gdLst/>
            <a:ahLst/>
            <a:cxnLst/>
            <a:rect l="l" t="t" r="r" b="b"/>
            <a:pathLst>
              <a:path w="10597" h="16911" extrusionOk="0">
                <a:moveTo>
                  <a:pt x="0" y="1"/>
                </a:moveTo>
                <a:lnTo>
                  <a:pt x="0" y="10878"/>
                </a:lnTo>
                <a:lnTo>
                  <a:pt x="10596" y="16911"/>
                </a:lnTo>
                <a:lnTo>
                  <a:pt x="10596" y="6064"/>
                </a:lnTo>
                <a:lnTo>
                  <a:pt x="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3896239" y="2446767"/>
            <a:ext cx="144154" cy="107322"/>
          </a:xfrm>
          <a:custGeom>
            <a:avLst/>
            <a:gdLst/>
            <a:ahLst/>
            <a:cxnLst/>
            <a:rect l="l" t="t" r="r" b="b"/>
            <a:pathLst>
              <a:path w="2814" h="2095" extrusionOk="0">
                <a:moveTo>
                  <a:pt x="281" y="1"/>
                </a:moveTo>
                <a:lnTo>
                  <a:pt x="156" y="63"/>
                </a:lnTo>
                <a:lnTo>
                  <a:pt x="63" y="157"/>
                </a:lnTo>
                <a:lnTo>
                  <a:pt x="31" y="220"/>
                </a:lnTo>
                <a:lnTo>
                  <a:pt x="0" y="282"/>
                </a:lnTo>
                <a:lnTo>
                  <a:pt x="31" y="470"/>
                </a:lnTo>
                <a:lnTo>
                  <a:pt x="94" y="626"/>
                </a:lnTo>
                <a:lnTo>
                  <a:pt x="219" y="751"/>
                </a:lnTo>
                <a:lnTo>
                  <a:pt x="344" y="876"/>
                </a:lnTo>
                <a:lnTo>
                  <a:pt x="2407" y="2064"/>
                </a:lnTo>
                <a:lnTo>
                  <a:pt x="2501" y="2095"/>
                </a:lnTo>
                <a:lnTo>
                  <a:pt x="2563" y="2095"/>
                </a:lnTo>
                <a:lnTo>
                  <a:pt x="2688" y="2064"/>
                </a:lnTo>
                <a:lnTo>
                  <a:pt x="2782" y="1970"/>
                </a:lnTo>
                <a:lnTo>
                  <a:pt x="2813" y="1907"/>
                </a:lnTo>
                <a:lnTo>
                  <a:pt x="2813" y="1845"/>
                </a:lnTo>
                <a:lnTo>
                  <a:pt x="2813" y="1657"/>
                </a:lnTo>
                <a:lnTo>
                  <a:pt x="2720" y="1501"/>
                </a:lnTo>
                <a:lnTo>
                  <a:pt x="2626" y="1345"/>
                </a:lnTo>
                <a:lnTo>
                  <a:pt x="2469" y="1251"/>
                </a:lnTo>
                <a:lnTo>
                  <a:pt x="406" y="63"/>
                </a:lnTo>
                <a:lnTo>
                  <a:pt x="344" y="32"/>
                </a:lnTo>
                <a:lnTo>
                  <a:pt x="2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3660858" y="2731784"/>
            <a:ext cx="233802" cy="156961"/>
          </a:xfrm>
          <a:custGeom>
            <a:avLst/>
            <a:gdLst/>
            <a:ahLst/>
            <a:cxnLst/>
            <a:rect l="l" t="t" r="r" b="b"/>
            <a:pathLst>
              <a:path w="4564" h="3064" extrusionOk="0">
                <a:moveTo>
                  <a:pt x="250" y="1"/>
                </a:moveTo>
                <a:lnTo>
                  <a:pt x="125" y="32"/>
                </a:lnTo>
                <a:lnTo>
                  <a:pt x="32" y="126"/>
                </a:lnTo>
                <a:lnTo>
                  <a:pt x="0" y="188"/>
                </a:lnTo>
                <a:lnTo>
                  <a:pt x="0" y="251"/>
                </a:lnTo>
                <a:lnTo>
                  <a:pt x="0" y="438"/>
                </a:lnTo>
                <a:lnTo>
                  <a:pt x="94" y="594"/>
                </a:lnTo>
                <a:lnTo>
                  <a:pt x="188" y="751"/>
                </a:lnTo>
                <a:lnTo>
                  <a:pt x="344" y="844"/>
                </a:lnTo>
                <a:lnTo>
                  <a:pt x="4158" y="3033"/>
                </a:lnTo>
                <a:lnTo>
                  <a:pt x="4251" y="3033"/>
                </a:lnTo>
                <a:lnTo>
                  <a:pt x="4314" y="3064"/>
                </a:lnTo>
                <a:lnTo>
                  <a:pt x="4439" y="3033"/>
                </a:lnTo>
                <a:lnTo>
                  <a:pt x="4533" y="2907"/>
                </a:lnTo>
                <a:lnTo>
                  <a:pt x="4564" y="2845"/>
                </a:lnTo>
                <a:lnTo>
                  <a:pt x="4564" y="2782"/>
                </a:lnTo>
                <a:lnTo>
                  <a:pt x="4564" y="2595"/>
                </a:lnTo>
                <a:lnTo>
                  <a:pt x="4470" y="2439"/>
                </a:lnTo>
                <a:lnTo>
                  <a:pt x="4376" y="2314"/>
                </a:lnTo>
                <a:lnTo>
                  <a:pt x="4220" y="2189"/>
                </a:lnTo>
                <a:lnTo>
                  <a:pt x="375" y="32"/>
                </a:lnTo>
                <a:lnTo>
                  <a:pt x="3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3553592" y="2861486"/>
            <a:ext cx="446755" cy="277038"/>
          </a:xfrm>
          <a:custGeom>
            <a:avLst/>
            <a:gdLst/>
            <a:ahLst/>
            <a:cxnLst/>
            <a:rect l="l" t="t" r="r" b="b"/>
            <a:pathLst>
              <a:path w="8721" h="5408" extrusionOk="0">
                <a:moveTo>
                  <a:pt x="281" y="0"/>
                </a:moveTo>
                <a:lnTo>
                  <a:pt x="156" y="32"/>
                </a:lnTo>
                <a:lnTo>
                  <a:pt x="63" y="125"/>
                </a:lnTo>
                <a:lnTo>
                  <a:pt x="31" y="188"/>
                </a:lnTo>
                <a:lnTo>
                  <a:pt x="0" y="250"/>
                </a:lnTo>
                <a:lnTo>
                  <a:pt x="31" y="438"/>
                </a:lnTo>
                <a:lnTo>
                  <a:pt x="94" y="594"/>
                </a:lnTo>
                <a:lnTo>
                  <a:pt x="219" y="751"/>
                </a:lnTo>
                <a:lnTo>
                  <a:pt x="344" y="844"/>
                </a:lnTo>
                <a:lnTo>
                  <a:pt x="8346" y="5377"/>
                </a:lnTo>
                <a:lnTo>
                  <a:pt x="8408" y="5377"/>
                </a:lnTo>
                <a:lnTo>
                  <a:pt x="8471" y="5408"/>
                </a:lnTo>
                <a:lnTo>
                  <a:pt x="8596" y="5377"/>
                </a:lnTo>
                <a:lnTo>
                  <a:pt x="8690" y="5283"/>
                </a:lnTo>
                <a:lnTo>
                  <a:pt x="8721" y="5189"/>
                </a:lnTo>
                <a:lnTo>
                  <a:pt x="8721" y="5127"/>
                </a:lnTo>
                <a:lnTo>
                  <a:pt x="8721" y="4939"/>
                </a:lnTo>
                <a:lnTo>
                  <a:pt x="8658" y="4783"/>
                </a:lnTo>
                <a:lnTo>
                  <a:pt x="8533" y="4658"/>
                </a:lnTo>
                <a:lnTo>
                  <a:pt x="8408" y="4533"/>
                </a:lnTo>
                <a:lnTo>
                  <a:pt x="406" y="3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3678479" y="2517253"/>
            <a:ext cx="198609" cy="145742"/>
          </a:xfrm>
          <a:custGeom>
            <a:avLst/>
            <a:gdLst/>
            <a:ahLst/>
            <a:cxnLst/>
            <a:rect l="l" t="t" r="r" b="b"/>
            <a:pathLst>
              <a:path w="3877" h="2845" extrusionOk="0">
                <a:moveTo>
                  <a:pt x="3876" y="0"/>
                </a:moveTo>
                <a:lnTo>
                  <a:pt x="813" y="781"/>
                </a:lnTo>
                <a:lnTo>
                  <a:pt x="1719" y="1282"/>
                </a:lnTo>
                <a:lnTo>
                  <a:pt x="0" y="2844"/>
                </a:lnTo>
                <a:lnTo>
                  <a:pt x="3032" y="2063"/>
                </a:lnTo>
                <a:lnTo>
                  <a:pt x="2157" y="1532"/>
                </a:lnTo>
                <a:lnTo>
                  <a:pt x="3876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3559995" y="2254621"/>
            <a:ext cx="54455" cy="89751"/>
          </a:xfrm>
          <a:custGeom>
            <a:avLst/>
            <a:gdLst/>
            <a:ahLst/>
            <a:cxnLst/>
            <a:rect l="l" t="t" r="r" b="b"/>
            <a:pathLst>
              <a:path w="1063" h="1752" extrusionOk="0">
                <a:moveTo>
                  <a:pt x="94" y="1"/>
                </a:moveTo>
                <a:lnTo>
                  <a:pt x="31" y="63"/>
                </a:lnTo>
                <a:lnTo>
                  <a:pt x="0" y="157"/>
                </a:lnTo>
                <a:lnTo>
                  <a:pt x="0" y="939"/>
                </a:lnTo>
                <a:lnTo>
                  <a:pt x="31" y="1095"/>
                </a:lnTo>
                <a:lnTo>
                  <a:pt x="94" y="1220"/>
                </a:lnTo>
                <a:lnTo>
                  <a:pt x="156" y="1314"/>
                </a:lnTo>
                <a:lnTo>
                  <a:pt x="281" y="1407"/>
                </a:lnTo>
                <a:lnTo>
                  <a:pt x="813" y="1720"/>
                </a:lnTo>
                <a:lnTo>
                  <a:pt x="907" y="1751"/>
                </a:lnTo>
                <a:lnTo>
                  <a:pt x="969" y="1720"/>
                </a:lnTo>
                <a:lnTo>
                  <a:pt x="1032" y="1657"/>
                </a:lnTo>
                <a:lnTo>
                  <a:pt x="1063" y="1595"/>
                </a:lnTo>
                <a:lnTo>
                  <a:pt x="1063" y="782"/>
                </a:lnTo>
                <a:lnTo>
                  <a:pt x="1032" y="657"/>
                </a:lnTo>
                <a:lnTo>
                  <a:pt x="969" y="501"/>
                </a:lnTo>
                <a:lnTo>
                  <a:pt x="907" y="407"/>
                </a:lnTo>
                <a:lnTo>
                  <a:pt x="782" y="313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3559995" y="2357123"/>
            <a:ext cx="54455" cy="89699"/>
          </a:xfrm>
          <a:custGeom>
            <a:avLst/>
            <a:gdLst/>
            <a:ahLst/>
            <a:cxnLst/>
            <a:rect l="l" t="t" r="r" b="b"/>
            <a:pathLst>
              <a:path w="1063" h="1751" extrusionOk="0">
                <a:moveTo>
                  <a:pt x="156" y="0"/>
                </a:moveTo>
                <a:lnTo>
                  <a:pt x="94" y="32"/>
                </a:lnTo>
                <a:lnTo>
                  <a:pt x="31" y="94"/>
                </a:lnTo>
                <a:lnTo>
                  <a:pt x="0" y="157"/>
                </a:lnTo>
                <a:lnTo>
                  <a:pt x="0" y="969"/>
                </a:lnTo>
                <a:lnTo>
                  <a:pt x="31" y="1126"/>
                </a:lnTo>
                <a:lnTo>
                  <a:pt x="94" y="1251"/>
                </a:lnTo>
                <a:lnTo>
                  <a:pt x="156" y="1344"/>
                </a:lnTo>
                <a:lnTo>
                  <a:pt x="281" y="1438"/>
                </a:lnTo>
                <a:lnTo>
                  <a:pt x="813" y="1751"/>
                </a:lnTo>
                <a:lnTo>
                  <a:pt x="969" y="1751"/>
                </a:lnTo>
                <a:lnTo>
                  <a:pt x="1032" y="1688"/>
                </a:lnTo>
                <a:lnTo>
                  <a:pt x="1063" y="1594"/>
                </a:lnTo>
                <a:lnTo>
                  <a:pt x="1063" y="813"/>
                </a:lnTo>
                <a:lnTo>
                  <a:pt x="1032" y="657"/>
                </a:lnTo>
                <a:lnTo>
                  <a:pt x="969" y="532"/>
                </a:lnTo>
                <a:lnTo>
                  <a:pt x="907" y="438"/>
                </a:lnTo>
                <a:lnTo>
                  <a:pt x="782" y="344"/>
                </a:lnTo>
                <a:lnTo>
                  <a:pt x="250" y="32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4299743" y="2461212"/>
            <a:ext cx="32068" cy="1024806"/>
          </a:xfrm>
          <a:custGeom>
            <a:avLst/>
            <a:gdLst/>
            <a:ahLst/>
            <a:cxnLst/>
            <a:rect l="l" t="t" r="r" b="b"/>
            <a:pathLst>
              <a:path w="626" h="20005" extrusionOk="0">
                <a:moveTo>
                  <a:pt x="375" y="0"/>
                </a:moveTo>
                <a:lnTo>
                  <a:pt x="250" y="31"/>
                </a:lnTo>
                <a:lnTo>
                  <a:pt x="156" y="125"/>
                </a:lnTo>
                <a:lnTo>
                  <a:pt x="63" y="219"/>
                </a:lnTo>
                <a:lnTo>
                  <a:pt x="0" y="344"/>
                </a:lnTo>
                <a:lnTo>
                  <a:pt x="0" y="500"/>
                </a:lnTo>
                <a:lnTo>
                  <a:pt x="0" y="19755"/>
                </a:lnTo>
                <a:lnTo>
                  <a:pt x="31" y="19880"/>
                </a:lnTo>
                <a:lnTo>
                  <a:pt x="125" y="19974"/>
                </a:lnTo>
                <a:lnTo>
                  <a:pt x="250" y="20005"/>
                </a:lnTo>
                <a:lnTo>
                  <a:pt x="375" y="19974"/>
                </a:lnTo>
                <a:lnTo>
                  <a:pt x="469" y="19880"/>
                </a:lnTo>
                <a:lnTo>
                  <a:pt x="563" y="19786"/>
                </a:lnTo>
                <a:lnTo>
                  <a:pt x="594" y="19661"/>
                </a:lnTo>
                <a:lnTo>
                  <a:pt x="625" y="19505"/>
                </a:lnTo>
                <a:lnTo>
                  <a:pt x="625" y="250"/>
                </a:lnTo>
                <a:lnTo>
                  <a:pt x="594" y="125"/>
                </a:lnTo>
                <a:lnTo>
                  <a:pt x="500" y="31"/>
                </a:lnTo>
                <a:lnTo>
                  <a:pt x="3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9ADC426-60F2-47BD-A22A-7D5B0169441D}"/>
              </a:ext>
            </a:extLst>
          </p:cNvPr>
          <p:cNvSpPr txBox="1"/>
          <p:nvPr/>
        </p:nvSpPr>
        <p:spPr>
          <a:xfrm>
            <a:off x="4751196" y="3035487"/>
            <a:ext cx="3079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spc="300" dirty="0">
                <a:solidFill>
                  <a:schemeClr val="accent1">
                    <a:lumMod val="75000"/>
                  </a:schemeClr>
                </a:solidFill>
                <a:latin typeface="Aktifo-A SemiBold" panose="02000700000000000000" pitchFamily="2" charset="0"/>
                <a:ea typeface="Aktifo-A SemiBold" panose="02000700000000000000" pitchFamily="2" charset="0"/>
              </a:rPr>
              <a:t>(AVERSOT)</a:t>
            </a:r>
            <a:endParaRPr lang="en-US" sz="2800" spc="300" dirty="0">
              <a:solidFill>
                <a:schemeClr val="accent1">
                  <a:lumMod val="75000"/>
                </a:schemeClr>
              </a:solidFill>
              <a:latin typeface="Aktifo-A SemiBold" panose="02000700000000000000" pitchFamily="2" charset="0"/>
              <a:ea typeface="Aktifo-A SemiBold" panose="020007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CAE74D19-E179-499F-B205-26DE28C6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1" y="78833"/>
            <a:ext cx="2619713" cy="600870"/>
          </a:xfrm>
          <a:prstGeom prst="rect">
            <a:avLst/>
          </a:prstGeom>
        </p:spPr>
      </p:pic>
      <p:pic>
        <p:nvPicPr>
          <p:cNvPr id="1026" name="Picture 2" descr="Fakultas Teknik UI - YouTube">
            <a:extLst>
              <a:ext uri="{FF2B5EF4-FFF2-40B4-BE49-F238E27FC236}">
                <a16:creationId xmlns:a16="http://schemas.microsoft.com/office/drawing/2014/main" id="{A99C4F34-EDA2-41BB-8015-44CE07466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" b="90000" l="10000" r="90000">
                        <a14:foregroundMark x1="47556" y1="778" x2="47556" y2="778"/>
                        <a14:backgroundMark x1="14000" y1="20778" x2="14000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96" r="20768" b="12122"/>
          <a:stretch/>
        </p:blipFill>
        <p:spPr bwMode="auto">
          <a:xfrm>
            <a:off x="8163114" y="0"/>
            <a:ext cx="738314" cy="11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Google Shape;390;p31">
            <a:extLst>
              <a:ext uri="{FF2B5EF4-FFF2-40B4-BE49-F238E27FC236}">
                <a16:creationId xmlns:a16="http://schemas.microsoft.com/office/drawing/2014/main" id="{63B25152-2CDC-4AD6-B44C-FB46AB4578F3}"/>
              </a:ext>
            </a:extLst>
          </p:cNvPr>
          <p:cNvSpPr txBox="1">
            <a:spLocks/>
          </p:cNvSpPr>
          <p:nvPr/>
        </p:nvSpPr>
        <p:spPr>
          <a:xfrm>
            <a:off x="96039" y="4608467"/>
            <a:ext cx="1666073" cy="33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262882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79;p57">
            <a:extLst>
              <a:ext uri="{FF2B5EF4-FFF2-40B4-BE49-F238E27FC236}">
                <a16:creationId xmlns:a16="http://schemas.microsoft.com/office/drawing/2014/main" id="{FEADB176-F33A-49C3-B475-6700298E8327}"/>
              </a:ext>
            </a:extLst>
          </p:cNvPr>
          <p:cNvSpPr txBox="1"/>
          <p:nvPr/>
        </p:nvSpPr>
        <p:spPr>
          <a:xfrm flipH="1">
            <a:off x="2897359" y="1199903"/>
            <a:ext cx="4860292" cy="61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AVRS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3180;p57">
            <a:extLst>
              <a:ext uri="{FF2B5EF4-FFF2-40B4-BE49-F238E27FC236}">
                <a16:creationId xmlns:a16="http://schemas.microsoft.com/office/drawing/2014/main" id="{3780CA2E-CB9E-41D7-A38E-E3D12EEFA693}"/>
              </a:ext>
            </a:extLst>
          </p:cNvPr>
          <p:cNvSpPr txBox="1"/>
          <p:nvPr/>
        </p:nvSpPr>
        <p:spPr>
          <a:xfrm flipH="1">
            <a:off x="2897358" y="2085620"/>
            <a:ext cx="4860293" cy="61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[6]. Xuser, Vehicle, Destination, Vcheckup, Vprice, Vtransaction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3181;p57">
            <a:extLst>
              <a:ext uri="{FF2B5EF4-FFF2-40B4-BE49-F238E27FC236}">
                <a16:creationId xmlns:a16="http://schemas.microsoft.com/office/drawing/2014/main" id="{C1BEF513-8B83-45EA-A109-1CE56555EC2B}"/>
              </a:ext>
            </a:extLst>
          </p:cNvPr>
          <p:cNvSpPr txBox="1"/>
          <p:nvPr/>
        </p:nvSpPr>
        <p:spPr>
          <a:xfrm flipH="1">
            <a:off x="2897358" y="2971337"/>
            <a:ext cx="4860294" cy="83547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R="0" lvl="0" algn="just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[12]Input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id-ID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AddNewUser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id-ID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AddNewVehicle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id-ID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AddNewDestination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id-ID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AddNewVcheckup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id-ID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AddVtransaction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Display_Xuser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Display_NewVehicle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Display_Destination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Display_Vcheckup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Display_Vprice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Display_ </a:t>
            </a:r>
            <a:r>
              <a:rPr lang="en-US" sz="10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Vtransaction</a:t>
            </a:r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3184;p57">
            <a:extLst>
              <a:ext uri="{FF2B5EF4-FFF2-40B4-BE49-F238E27FC236}">
                <a16:creationId xmlns:a16="http://schemas.microsoft.com/office/drawing/2014/main" id="{070027C1-5FC2-4191-8676-B2D5AF8DA4B0}"/>
              </a:ext>
            </a:extLst>
          </p:cNvPr>
          <p:cNvSpPr txBox="1"/>
          <p:nvPr/>
        </p:nvSpPr>
        <p:spPr>
          <a:xfrm>
            <a:off x="1253659" y="2085609"/>
            <a:ext cx="1414500" cy="61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TABLE TOTAL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3185;p57">
            <a:extLst>
              <a:ext uri="{FF2B5EF4-FFF2-40B4-BE49-F238E27FC236}">
                <a16:creationId xmlns:a16="http://schemas.microsoft.com/office/drawing/2014/main" id="{0FA12F3D-04CE-49D6-82B6-96962D595682}"/>
              </a:ext>
            </a:extLst>
          </p:cNvPr>
          <p:cNvSpPr txBox="1"/>
          <p:nvPr/>
        </p:nvSpPr>
        <p:spPr>
          <a:xfrm>
            <a:off x="1253659" y="2971347"/>
            <a:ext cx="1414500" cy="8354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PROCEDURE TOTAL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Google Shape;3186;p57">
            <a:extLst>
              <a:ext uri="{FF2B5EF4-FFF2-40B4-BE49-F238E27FC236}">
                <a16:creationId xmlns:a16="http://schemas.microsoft.com/office/drawing/2014/main" id="{8B5EF145-AF02-44CC-8BC7-4DB756031A09}"/>
              </a:ext>
            </a:extLst>
          </p:cNvPr>
          <p:cNvSpPr txBox="1"/>
          <p:nvPr/>
        </p:nvSpPr>
        <p:spPr>
          <a:xfrm>
            <a:off x="1253659" y="1199903"/>
            <a:ext cx="1414500" cy="61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DATABASE’S NAME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1742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632463" y="1778656"/>
            <a:ext cx="3634694" cy="15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SCHEMATIC DESIGN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131796-FE29-4130-B3BE-7FB190E2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4224" y="453798"/>
            <a:ext cx="45053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2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90C21D-15B4-46D5-8931-3A06BD3C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1" y="184921"/>
            <a:ext cx="5231218" cy="47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632462" y="1778656"/>
            <a:ext cx="3939537" cy="15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TABLE DESIGN AND VALIDATION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4F3989-A7BB-4743-9A23-567A10360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1777" y="901338"/>
            <a:ext cx="4664600" cy="37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4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CA3048-0CB3-42C8-A608-446D7417D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78070"/>
              </p:ext>
            </p:extLst>
          </p:nvPr>
        </p:nvGraphicFramePr>
        <p:xfrm>
          <a:off x="1636920" y="863603"/>
          <a:ext cx="5870159" cy="3416293"/>
        </p:xfrm>
        <a:graphic>
          <a:graphicData uri="http://schemas.openxmlformats.org/drawingml/2006/table">
            <a:tbl>
              <a:tblPr/>
              <a:tblGrid>
                <a:gridCol w="557224">
                  <a:extLst>
                    <a:ext uri="{9D8B030D-6E8A-4147-A177-3AD203B41FA5}">
                      <a16:colId xmlns:a16="http://schemas.microsoft.com/office/drawing/2014/main" val="812484261"/>
                    </a:ext>
                  </a:extLst>
                </a:gridCol>
                <a:gridCol w="623429">
                  <a:extLst>
                    <a:ext uri="{9D8B030D-6E8A-4147-A177-3AD203B41FA5}">
                      <a16:colId xmlns:a16="http://schemas.microsoft.com/office/drawing/2014/main" val="3952329500"/>
                    </a:ext>
                  </a:extLst>
                </a:gridCol>
                <a:gridCol w="651014">
                  <a:extLst>
                    <a:ext uri="{9D8B030D-6E8A-4147-A177-3AD203B41FA5}">
                      <a16:colId xmlns:a16="http://schemas.microsoft.com/office/drawing/2014/main" val="3296935678"/>
                    </a:ext>
                  </a:extLst>
                </a:gridCol>
                <a:gridCol w="2250963">
                  <a:extLst>
                    <a:ext uri="{9D8B030D-6E8A-4147-A177-3AD203B41FA5}">
                      <a16:colId xmlns:a16="http://schemas.microsoft.com/office/drawing/2014/main" val="3785106220"/>
                    </a:ext>
                  </a:extLst>
                </a:gridCol>
                <a:gridCol w="529638">
                  <a:extLst>
                    <a:ext uri="{9D8B030D-6E8A-4147-A177-3AD203B41FA5}">
                      <a16:colId xmlns:a16="http://schemas.microsoft.com/office/drawing/2014/main" val="3781932262"/>
                    </a:ext>
                  </a:extLst>
                </a:gridCol>
                <a:gridCol w="1257891">
                  <a:extLst>
                    <a:ext uri="{9D8B030D-6E8A-4147-A177-3AD203B41FA5}">
                      <a16:colId xmlns:a16="http://schemas.microsoft.com/office/drawing/2014/main" val="329158077"/>
                    </a:ext>
                  </a:extLst>
                </a:gridCol>
              </a:tblGrid>
              <a:tr h="110203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VALIDATION TABLE</a:t>
                      </a:r>
                    </a:p>
                  </a:txBody>
                  <a:tcPr marL="5510" marR="5510" marT="55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84730"/>
                  </a:ext>
                </a:extLst>
              </a:tr>
              <a:tr h="110203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Xuser</a:t>
                      </a:r>
                    </a:p>
                  </a:txBody>
                  <a:tcPr marL="5510" marR="5510" marT="55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58806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Method(s) Used for 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915481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Nuser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user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Nuser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173913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Unique 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key, 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987682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Ulong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longitude coordinate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Ulong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861408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latitude coordinate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888002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Unumber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phone number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Unumber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38872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Udate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order date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Udate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346564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25846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09235"/>
                  </a:ext>
                </a:extLst>
              </a:tr>
              <a:tr h="110203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VALIDATION TABLE</a:t>
                      </a:r>
                    </a:p>
                  </a:txBody>
                  <a:tcPr marL="5510" marR="5510" marT="55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83788"/>
                  </a:ext>
                </a:extLst>
              </a:tr>
              <a:tr h="110203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Vprice</a:t>
                      </a:r>
                    </a:p>
                  </a:txBody>
                  <a:tcPr marL="5510" marR="5510" marT="55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21927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Method(s) Used for 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034385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083844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Mmotor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basis price value of maintenance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Mmotor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385905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Mbattery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basis price value of maintenance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Mbattery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611524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Mskeleton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Skeleton basis price value of maintenance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Mskeleton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816028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Mwheels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Wheels basis price value of maintenance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Mwheels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621215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Minterior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Interior basis price value of maintenance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Minterior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728585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RPrice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 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 basis price value per km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RPrice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158202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10" marR="5510" marT="55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25979"/>
                  </a:ext>
                </a:extLst>
              </a:tr>
              <a:tr h="11020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87704"/>
                  </a:ext>
                </a:extLst>
              </a:tr>
              <a:tr h="11020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609009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Method(s) Used for Validation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396504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vehicle 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key, 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836990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unique 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key, 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704172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Vtype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vehicle type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Vtype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2633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Vlong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vehicle longtitude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Vlong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928472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vehicle lattitude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Vlat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598780"/>
                  </a:ext>
                </a:extLst>
              </a:tr>
              <a:tr h="11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vehicle date registration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Cvdate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510" marR="5510" marT="55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968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E048BB-BE33-41B7-B3CD-F1E2A9A07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22990"/>
              </p:ext>
            </p:extLst>
          </p:nvPr>
        </p:nvGraphicFramePr>
        <p:xfrm>
          <a:off x="1613321" y="463560"/>
          <a:ext cx="5917358" cy="4216380"/>
        </p:xfrm>
        <a:graphic>
          <a:graphicData uri="http://schemas.openxmlformats.org/drawingml/2006/table">
            <a:tbl>
              <a:tblPr/>
              <a:tblGrid>
                <a:gridCol w="561705">
                  <a:extLst>
                    <a:ext uri="{9D8B030D-6E8A-4147-A177-3AD203B41FA5}">
                      <a16:colId xmlns:a16="http://schemas.microsoft.com/office/drawing/2014/main" val="2723616922"/>
                    </a:ext>
                  </a:extLst>
                </a:gridCol>
                <a:gridCol w="628441">
                  <a:extLst>
                    <a:ext uri="{9D8B030D-6E8A-4147-A177-3AD203B41FA5}">
                      <a16:colId xmlns:a16="http://schemas.microsoft.com/office/drawing/2014/main" val="2517378808"/>
                    </a:ext>
                  </a:extLst>
                </a:gridCol>
                <a:gridCol w="656248">
                  <a:extLst>
                    <a:ext uri="{9D8B030D-6E8A-4147-A177-3AD203B41FA5}">
                      <a16:colId xmlns:a16="http://schemas.microsoft.com/office/drawing/2014/main" val="958156234"/>
                    </a:ext>
                  </a:extLst>
                </a:gridCol>
                <a:gridCol w="2269061">
                  <a:extLst>
                    <a:ext uri="{9D8B030D-6E8A-4147-A177-3AD203B41FA5}">
                      <a16:colId xmlns:a16="http://schemas.microsoft.com/office/drawing/2014/main" val="234048307"/>
                    </a:ext>
                  </a:extLst>
                </a:gridCol>
                <a:gridCol w="533898">
                  <a:extLst>
                    <a:ext uri="{9D8B030D-6E8A-4147-A177-3AD203B41FA5}">
                      <a16:colId xmlns:a16="http://schemas.microsoft.com/office/drawing/2014/main" val="1525458494"/>
                    </a:ext>
                  </a:extLst>
                </a:gridCol>
                <a:gridCol w="1268005">
                  <a:extLst>
                    <a:ext uri="{9D8B030D-6E8A-4147-A177-3AD203B41FA5}">
                      <a16:colId xmlns:a16="http://schemas.microsoft.com/office/drawing/2014/main" val="2294096624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VALIDATION</a:t>
                      </a:r>
                    </a:p>
                  </a:txBody>
                  <a:tcPr marL="98770" marR="98770" marT="49385" marB="493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562636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Vcheckup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70" marR="98770" marT="49385" marB="493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3990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Method(s) Used for Validation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760166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Checkup Number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key, 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5127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key, 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581208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when the checkup was performed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187399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Cmotor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choice if the user want to check the motor or not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Cmotor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null, between -1 and 2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942299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Cbattery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choice if the user want to check the battery or not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Cbattery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null, between -1 and 2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882170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Cskeleton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choice if the user want to check the skeleton or not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Cskeleton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null, between -1 and 2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47888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Cwheels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choice if the user want to check the wheels or not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Cwheels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null, between -1 and 2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35832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Cinterior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User's choice if the user want to check the interior or not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Cinterior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null, between -1 and 2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630712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77776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56060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VALIDATION TABLE</a:t>
                      </a:r>
                    </a:p>
                  </a:txBody>
                  <a:tcPr marL="98770" marR="98770" marT="49385" marB="493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987119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Destinatin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70" marR="98770" marT="49385" marB="493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469103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 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Method(s) Used for Validation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497878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Destination Unique ID 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Key, 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409367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Unique 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key, 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62968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Unique 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Foreign Key ,Not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739049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Xrange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Destination Range 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Xrange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463659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Dlat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Destination Latitude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Dlat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751422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Dlong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Destination Longtitude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Dlong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729350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Dname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Destination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Dname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12830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98225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25" marR="5125" marT="51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20949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&amp; VALIDATION TABLE</a:t>
                      </a:r>
                    </a:p>
                  </a:txBody>
                  <a:tcPr marL="98770" marR="98770" marT="49385" marB="493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516366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Vtransaction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70" marR="98770" marT="49385" marB="493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86782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 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Width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Method(s) Used for Validation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06093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 Unique ID 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Key, 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766984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Unique 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key, 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07912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Unique 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Foreign Key ,Not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257353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 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Tdate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831057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Xrange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TINYINT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Destination Range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Xrange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303883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Ctotal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Vehicle Checkup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Ctotal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11765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Mtotal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BIGINT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Money of Checkup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Mtotal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33915"/>
                  </a:ext>
                </a:extLst>
              </a:tr>
              <a:tr h="102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Tprice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Price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Tprice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Null</a:t>
                      </a:r>
                    </a:p>
                  </a:txBody>
                  <a:tcPr marL="5125" marR="5125" marT="51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7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77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0;p31">
            <a:extLst>
              <a:ext uri="{FF2B5EF4-FFF2-40B4-BE49-F238E27FC236}">
                <a16:creationId xmlns:a16="http://schemas.microsoft.com/office/drawing/2014/main" id="{9006E744-C7D3-4A62-9B0B-F43E8F4E4954}"/>
              </a:ext>
            </a:extLst>
          </p:cNvPr>
          <p:cNvSpPr txBox="1">
            <a:spLocks/>
          </p:cNvSpPr>
          <p:nvPr/>
        </p:nvSpPr>
        <p:spPr>
          <a:xfrm>
            <a:off x="481151" y="2175203"/>
            <a:ext cx="3939537" cy="79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THANK 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232A03-4769-4E28-BD9B-9F789E00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188" y="1251585"/>
            <a:ext cx="4705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6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390;p31">
            <a:extLst>
              <a:ext uri="{FF2B5EF4-FFF2-40B4-BE49-F238E27FC236}">
                <a16:creationId xmlns:a16="http://schemas.microsoft.com/office/drawing/2014/main" id="{63B25152-2CDC-4AD6-B44C-FB46AB4578F3}"/>
              </a:ext>
            </a:extLst>
          </p:cNvPr>
          <p:cNvSpPr txBox="1">
            <a:spLocks/>
          </p:cNvSpPr>
          <p:nvPr/>
        </p:nvSpPr>
        <p:spPr>
          <a:xfrm>
            <a:off x="96039" y="4608467"/>
            <a:ext cx="1666073" cy="33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Group 5</a:t>
            </a:r>
          </a:p>
        </p:txBody>
      </p:sp>
      <p:pic>
        <p:nvPicPr>
          <p:cNvPr id="59" name="Google Shape;450;p37">
            <a:extLst>
              <a:ext uri="{FF2B5EF4-FFF2-40B4-BE49-F238E27FC236}">
                <a16:creationId xmlns:a16="http://schemas.microsoft.com/office/drawing/2014/main" id="{F2447B96-A713-4BCB-A0C4-169772261B1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0" b="90000" l="7699" r="91540">
                        <a14:foregroundMark x1="51438" y1="9200" x2="51438" y2="9200"/>
                        <a14:foregroundMark x1="91624" y1="57000" x2="91624" y2="57000"/>
                        <a14:foregroundMark x1="7699" y1="63300" x2="7699" y2="63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604" y="1153067"/>
            <a:ext cx="4084200" cy="3455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3477306" y="0"/>
            <a:ext cx="2189387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O</a:t>
            </a:r>
            <a:r>
              <a:rPr lang="en-US" sz="3200" dirty="0">
                <a:solidFill>
                  <a:srgbClr val="FF000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ur</a:t>
            </a:r>
            <a:r>
              <a:rPr lang="en-US" sz="3200" dirty="0">
                <a:solidFill>
                  <a:srgbClr val="00B0F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 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T</a:t>
            </a:r>
            <a:r>
              <a:rPr lang="en-US" sz="3200" dirty="0">
                <a:solidFill>
                  <a:srgbClr val="FF0000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C72D77-F7A8-46A2-A36E-15904CF162C0}"/>
              </a:ext>
            </a:extLst>
          </p:cNvPr>
          <p:cNvSpPr/>
          <p:nvPr/>
        </p:nvSpPr>
        <p:spPr>
          <a:xfrm>
            <a:off x="447687" y="1322156"/>
            <a:ext cx="1097094" cy="1097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9C9E36-0146-460F-AB9C-FB61B596A835}"/>
              </a:ext>
            </a:extLst>
          </p:cNvPr>
          <p:cNvSpPr/>
          <p:nvPr/>
        </p:nvSpPr>
        <p:spPr>
          <a:xfrm>
            <a:off x="2019220" y="1360440"/>
            <a:ext cx="1097094" cy="1097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2A6798F-A498-443C-81FD-296D635127BF}"/>
              </a:ext>
            </a:extLst>
          </p:cNvPr>
          <p:cNvSpPr/>
          <p:nvPr/>
        </p:nvSpPr>
        <p:spPr>
          <a:xfrm>
            <a:off x="3664267" y="1322156"/>
            <a:ext cx="1097094" cy="1097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B9BDC3-196E-40E9-AAC5-9A6C8BE78946}"/>
              </a:ext>
            </a:extLst>
          </p:cNvPr>
          <p:cNvSpPr txBox="1"/>
          <p:nvPr/>
        </p:nvSpPr>
        <p:spPr>
          <a:xfrm>
            <a:off x="1892572" y="2800394"/>
            <a:ext cx="1376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ktifo-A SemiBold" panose="02000700000000000000" pitchFamily="2" charset="0"/>
                <a:ea typeface="Aktifo-A SemiBold" panose="02000700000000000000" pitchFamily="2" charset="0"/>
              </a:rPr>
              <a:t>Project leader</a:t>
            </a:r>
            <a:endParaRPr lang="en-US" sz="800" spc="300" dirty="0">
              <a:solidFill>
                <a:schemeClr val="accent4">
                  <a:lumMod val="60000"/>
                  <a:lumOff val="40000"/>
                </a:schemeClr>
              </a:solidFill>
              <a:latin typeface="Aktifo-A SemiBold" panose="02000700000000000000" pitchFamily="2" charset="0"/>
              <a:ea typeface="Aktifo-A SemiBold" panose="020007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94968A-0D33-4A8B-9C0C-60CA24055ED1}"/>
              </a:ext>
            </a:extLst>
          </p:cNvPr>
          <p:cNvSpPr txBox="1"/>
          <p:nvPr/>
        </p:nvSpPr>
        <p:spPr>
          <a:xfrm>
            <a:off x="3698015" y="2801133"/>
            <a:ext cx="1236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ktifo-A SemiBold" panose="02000700000000000000" pitchFamily="2" charset="0"/>
                <a:ea typeface="Aktifo-A SemiBold" panose="02000700000000000000" pitchFamily="2" charset="0"/>
              </a:rPr>
              <a:t>Project Manager</a:t>
            </a:r>
            <a:endParaRPr lang="en-US" sz="800" spc="300" dirty="0">
              <a:solidFill>
                <a:schemeClr val="accent4">
                  <a:lumMod val="60000"/>
                  <a:lumOff val="40000"/>
                </a:schemeClr>
              </a:solidFill>
              <a:latin typeface="Aktifo-A SemiBold" panose="02000700000000000000" pitchFamily="2" charset="0"/>
              <a:ea typeface="Aktifo-A SemiBold" panose="02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480934-74FC-4A29-8CF0-D47BBC3758EF}"/>
              </a:ext>
            </a:extLst>
          </p:cNvPr>
          <p:cNvSpPr txBox="1"/>
          <p:nvPr/>
        </p:nvSpPr>
        <p:spPr>
          <a:xfrm>
            <a:off x="435492" y="2800394"/>
            <a:ext cx="1236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Aktifo-A SemiBold" panose="02000700000000000000" pitchFamily="2" charset="0"/>
                <a:ea typeface="Aktifo-A SemiBold" panose="02000700000000000000" pitchFamily="2" charset="0"/>
              </a:rPr>
              <a:t>Project Manager</a:t>
            </a:r>
            <a:endParaRPr lang="en-US" sz="800" spc="300" dirty="0">
              <a:solidFill>
                <a:schemeClr val="accent4">
                  <a:lumMod val="60000"/>
                  <a:lumOff val="40000"/>
                </a:schemeClr>
              </a:solidFill>
              <a:latin typeface="Aktifo-A SemiBold" panose="02000700000000000000" pitchFamily="2" charset="0"/>
              <a:ea typeface="Aktifo-A SemiBold" panose="02000700000000000000" pitchFamily="2" charset="0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671E08A-5100-4768-9F16-36E862322D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4479" y1="41484" x2="64479" y2="41484"/>
                        <a14:backgroundMark x1="81354" y1="79844" x2="81354" y2="79844"/>
                      </a14:backgroundRemoval>
                    </a14:imgEffect>
                  </a14:imgLayer>
                </a14:imgProps>
              </a:ext>
            </a:extLst>
          </a:blip>
          <a:srcRect t="12500" b="12500"/>
          <a:stretch/>
        </p:blipFill>
        <p:spPr>
          <a:xfrm>
            <a:off x="3581765" y="1153067"/>
            <a:ext cx="1266183" cy="1266183"/>
          </a:xfrm>
          <a:prstGeom prst="ellipse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1F4C04-461C-40BF-AE1B-ADF03ADF2B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828" l="0" r="94583">
                        <a14:foregroundMark x1="32917" y1="66250" x2="32917" y2="66250"/>
                        <a14:foregroundMark x1="24792" y1="81641" x2="24792" y2="81641"/>
                        <a14:foregroundMark x1="24792" y1="55859" x2="24792" y2="55859"/>
                        <a14:foregroundMark x1="28646" y1="61953" x2="28646" y2="61953"/>
                        <a14:foregroundMark x1="20938" y1="58359" x2="20938" y2="58359"/>
                        <a14:foregroundMark x1="28646" y1="64453" x2="28646" y2="64453"/>
                        <a14:foregroundMark x1="29583" y1="64453" x2="29583" y2="64453"/>
                        <a14:foregroundMark x1="29583" y1="64453" x2="29583" y2="64453"/>
                        <a14:foregroundMark x1="50625" y1="70547" x2="53021" y2="71641"/>
                        <a14:foregroundMark x1="55417" y1="71953" x2="74063" y2="73750"/>
                        <a14:foregroundMark x1="74479" y1="73750" x2="74479" y2="72656"/>
                        <a14:foregroundMark x1="75000" y1="57266" x2="75000" y2="57266"/>
                        <a14:foregroundMark x1="67292" y1="58672" x2="25313" y2="65547"/>
                        <a14:foregroundMark x1="27187" y1="65859" x2="35833" y2="88828"/>
                        <a14:foregroundMark x1="35833" y1="88828" x2="35833" y2="88828"/>
                        <a14:foregroundMark x1="37188" y1="87031" x2="62604" y2="72656"/>
                        <a14:foregroundMark x1="62604" y1="72656" x2="62604" y2="72656"/>
                        <a14:foregroundMark x1="60625" y1="72656" x2="10938" y2="64453"/>
                        <a14:foregroundMark x1="10938" y1="64453" x2="10938" y2="64453"/>
                        <a14:foregroundMark x1="13854" y1="61953" x2="11875" y2="62656"/>
                        <a14:foregroundMark x1="6667" y1="87031" x2="18125" y2="67266"/>
                        <a14:foregroundMark x1="12396" y1="67266" x2="12396" y2="69063"/>
                        <a14:foregroundMark x1="63958" y1="85547" x2="75417" y2="97422"/>
                        <a14:foregroundMark x1="78333" y1="89141" x2="74479" y2="82031"/>
                        <a14:foregroundMark x1="82188" y1="86641" x2="74063" y2="69844"/>
                        <a14:foregroundMark x1="53438" y1="57656" x2="48229" y2="58359"/>
                        <a14:foregroundMark x1="60625" y1="59453" x2="53021" y2="58359"/>
                        <a14:foregroundMark x1="59688" y1="57656" x2="48229" y2="56875"/>
                        <a14:foregroundMark x1="16250" y1="59453" x2="0" y2="64766"/>
                        <a14:foregroundMark x1="17604" y1="56172" x2="8542" y2="61250"/>
                        <a14:foregroundMark x1="88333" y1="97422" x2="89792" y2="97734"/>
                        <a14:foregroundMark x1="92188" y1="95234" x2="94583" y2="98828"/>
                        <a14:foregroundMark x1="31979" y1="95625" x2="11458" y2="92422"/>
                        <a14:foregroundMark x1="20000" y1="57266" x2="9063" y2="59453"/>
                        <a14:foregroundMark x1="20938" y1="52266" x2="8125" y2="57266"/>
                      </a14:backgroundRemoval>
                    </a14:imgEffect>
                  </a14:imgLayer>
                </a14:imgProps>
              </a:ext>
            </a:extLst>
          </a:blip>
          <a:srcRect l="579" t="6426" r="-579" b="18574"/>
          <a:stretch/>
        </p:blipFill>
        <p:spPr>
          <a:xfrm>
            <a:off x="423990" y="1234696"/>
            <a:ext cx="1214438" cy="1214438"/>
          </a:xfrm>
          <a:prstGeom prst="ellipse">
            <a:avLst/>
          </a:prstGeom>
        </p:spPr>
      </p:pic>
      <p:pic>
        <p:nvPicPr>
          <p:cNvPr id="8" name="Picture 7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56C57239-6CDE-4D21-9698-CF785F134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000" l="0" r="97500">
                        <a14:foregroundMark x1="32000" y1="88500" x2="32000" y2="88500"/>
                        <a14:foregroundMark x1="59500" y1="89000" x2="37500" y2="89000"/>
                        <a14:foregroundMark x1="75000" y1="95000" x2="62500" y2="96500"/>
                        <a14:foregroundMark x1="90000" y1="95000" x2="77000" y2="86000"/>
                        <a14:foregroundMark x1="97500" y1="99000" x2="92500" y2="97000"/>
                        <a14:foregroundMark x1="5000" y1="97500" x2="0" y2="99000"/>
                        <a14:foregroundMark x1="74000" y1="45500" x2="74000" y2="45500"/>
                        <a14:foregroundMark x1="51000" y1="11000" x2="51000" y2="11000"/>
                        <a14:foregroundMark x1="29000" y1="22000" x2="29000" y2="22000"/>
                        <a14:foregroundMark x1="28000" y1="24000" x2="28000" y2="24000"/>
                        <a14:foregroundMark x1="26500" y1="23000" x2="26500" y2="23000"/>
                        <a14:foregroundMark x1="30000" y1="20000" x2="30000" y2="20000"/>
                        <a14:foregroundMark x1="28500" y1="20000" x2="28500" y2="20000"/>
                        <a14:foregroundMark x1="71000" y1="22000" x2="71000" y2="22000"/>
                        <a14:foregroundMark x1="33000" y1="56500" x2="33000" y2="56500"/>
                        <a14:foregroundMark x1="70000" y1="53000" x2="70000" y2="53000"/>
                        <a14:foregroundMark x1="69500" y1="53000" x2="69500" y2="53000"/>
                        <a14:foregroundMark x1="70000" y1="53000" x2="70000" y2="53000"/>
                        <a14:backgroundMark x1="21000" y1="71000" x2="9000" y2="61000"/>
                        <a14:backgroundMark x1="8000" y1="82500" x2="4000" y2="73000"/>
                        <a14:backgroundMark x1="1000" y1="79000" x2="1000" y2="72500"/>
                        <a14:backgroundMark x1="89000" y1="61000" x2="93000" y2="68000"/>
                        <a14:backgroundMark x1="94000" y1="74500" x2="81000" y2="61000"/>
                        <a14:backgroundMark x1="33500" y1="73000" x2="33500" y2="73000"/>
                        <a14:backgroundMark x1="33500" y1="70000" x2="33500" y2="70000"/>
                        <a14:backgroundMark x1="1500" y1="86500" x2="1500" y2="83500"/>
                        <a14:backgroundMark x1="32000" y1="77500" x2="32000" y2="7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547" y="1243095"/>
            <a:ext cx="1214439" cy="1214439"/>
          </a:xfrm>
          <a:prstGeom prst="ellipse">
            <a:avLst/>
          </a:prstGeom>
        </p:spPr>
      </p:pic>
      <p:sp>
        <p:nvSpPr>
          <p:cNvPr id="19" name="Google Shape;390;p31">
            <a:extLst>
              <a:ext uri="{FF2B5EF4-FFF2-40B4-BE49-F238E27FC236}">
                <a16:creationId xmlns:a16="http://schemas.microsoft.com/office/drawing/2014/main" id="{E840D519-F05D-4543-9015-6B5A94C232CE}"/>
              </a:ext>
            </a:extLst>
          </p:cNvPr>
          <p:cNvSpPr txBox="1">
            <a:spLocks/>
          </p:cNvSpPr>
          <p:nvPr/>
        </p:nvSpPr>
        <p:spPr>
          <a:xfrm>
            <a:off x="1811996" y="2479017"/>
            <a:ext cx="1511542" cy="33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0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ktifo-A Book" panose="02000500000000000000" pitchFamily="2" charset="0"/>
                <a:ea typeface="Aktifo-A Book" panose="02000500000000000000" pitchFamily="2" charset="0"/>
              </a:rPr>
              <a:t>Riki Awal </a:t>
            </a:r>
            <a:r>
              <a:rPr lang="en-US" sz="105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ktifo-A Book" panose="02000500000000000000" pitchFamily="2" charset="0"/>
                <a:ea typeface="Aktifo-A Book" panose="02000500000000000000" pitchFamily="2" charset="0"/>
              </a:rPr>
              <a:t>Syahputra</a:t>
            </a:r>
            <a:endParaRPr 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Aktifo-A Book" panose="02000500000000000000" pitchFamily="2" charset="0"/>
              <a:ea typeface="Aktifo-A Book" panose="02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3DA78C-7598-4166-818D-DED0C957BDCE}"/>
              </a:ext>
            </a:extLst>
          </p:cNvPr>
          <p:cNvSpPr txBox="1"/>
          <p:nvPr/>
        </p:nvSpPr>
        <p:spPr>
          <a:xfrm>
            <a:off x="254559" y="2479017"/>
            <a:ext cx="14487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Owen Tan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Yik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 Wen</a:t>
            </a:r>
            <a:endParaRPr lang="en-US" sz="1050" dirty="0">
              <a:latin typeface="Aktifo-A Book" panose="02000500000000000000" pitchFamily="2" charset="0"/>
              <a:ea typeface="Aktifo-A Book" panose="02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60E3AD-C3F5-4FE2-B8F1-481E7DCC14CD}"/>
              </a:ext>
            </a:extLst>
          </p:cNvPr>
          <p:cNvSpPr txBox="1"/>
          <p:nvPr/>
        </p:nvSpPr>
        <p:spPr>
          <a:xfrm>
            <a:off x="3380096" y="2521148"/>
            <a:ext cx="18413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Muhammad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Zidan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Aktifo-A Book" panose="02000500000000000000" pitchFamily="2" charset="0"/>
                <a:ea typeface="Aktifo-A Book" panose="02000500000000000000" pitchFamily="2" charset="0"/>
              </a:rPr>
              <a:t>Satrio</a:t>
            </a:r>
            <a:endParaRPr lang="en-US" sz="1050" dirty="0">
              <a:latin typeface="Aktifo-A Book" panose="02000500000000000000" pitchFamily="2" charset="0"/>
              <a:ea typeface="Aktifo-A Boo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9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619400" y="2162853"/>
            <a:ext cx="3634694" cy="61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INTRODUCTION</a:t>
            </a:r>
          </a:p>
        </p:txBody>
      </p:sp>
      <p:pic>
        <p:nvPicPr>
          <p:cNvPr id="11" name="Google Shape;544;p41">
            <a:extLst>
              <a:ext uri="{FF2B5EF4-FFF2-40B4-BE49-F238E27FC236}">
                <a16:creationId xmlns:a16="http://schemas.microsoft.com/office/drawing/2014/main" id="{F3672D59-27BA-48AC-B490-72BF741CFB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06733"/>
            <a:ext cx="3724000" cy="2730034"/>
          </a:xfrm>
          <a:prstGeom prst="snip2DiagRect">
            <a:avLst>
              <a:gd name="adj1" fmla="val 5000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86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5318806" y="997500"/>
            <a:ext cx="33484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A. What is AVERSOT?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08317BD-6B42-4C4C-BA72-45C80039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806" y="870500"/>
            <a:ext cx="4057650" cy="3752850"/>
          </a:xfrm>
          <a:prstGeom prst="rect">
            <a:avLst/>
          </a:prstGeom>
        </p:spPr>
      </p:pic>
      <p:sp>
        <p:nvSpPr>
          <p:cNvPr id="12" name="Google Shape;390;p31">
            <a:extLst>
              <a:ext uri="{FF2B5EF4-FFF2-40B4-BE49-F238E27FC236}">
                <a16:creationId xmlns:a16="http://schemas.microsoft.com/office/drawing/2014/main" id="{919BDBA1-3436-416A-9DD5-34AE551E9631}"/>
              </a:ext>
            </a:extLst>
          </p:cNvPr>
          <p:cNvSpPr txBox="1">
            <a:spLocks/>
          </p:cNvSpPr>
          <p:nvPr/>
        </p:nvSpPr>
        <p:spPr>
          <a:xfrm>
            <a:off x="5318806" y="1633224"/>
            <a:ext cx="3348400" cy="147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ktifo-A Light" panose="02000400000000000000" pitchFamily="2" charset="0"/>
                <a:ea typeface="Aktifo-A Light" panose="02000400000000000000" pitchFamily="2" charset="0"/>
              </a:rPr>
              <a:t>AVERSOT is the backend system of Autonomous vehicles in online transportation, handling the autonomous relational system in an autonomous vehicle system based on SQL database.</a:t>
            </a:r>
          </a:p>
        </p:txBody>
      </p:sp>
      <p:sp>
        <p:nvSpPr>
          <p:cNvPr id="5" name="Google Shape;390;p31">
            <a:extLst>
              <a:ext uri="{FF2B5EF4-FFF2-40B4-BE49-F238E27FC236}">
                <a16:creationId xmlns:a16="http://schemas.microsoft.com/office/drawing/2014/main" id="{5E42330E-203E-4C88-8FBF-9991D6A4825C}"/>
              </a:ext>
            </a:extLst>
          </p:cNvPr>
          <p:cNvSpPr txBox="1">
            <a:spLocks/>
          </p:cNvSpPr>
          <p:nvPr/>
        </p:nvSpPr>
        <p:spPr>
          <a:xfrm>
            <a:off x="5318806" y="3106882"/>
            <a:ext cx="3348400" cy="124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ktifo-A Light" panose="02000400000000000000" pitchFamily="2" charset="0"/>
                <a:ea typeface="Aktifo-A Light" panose="02000400000000000000" pitchFamily="2" charset="0"/>
              </a:rPr>
              <a:t>Autonomous Vehicle is a vehicle that works without driver, or driverless vehicle, it works with the help of sensor, </a:t>
            </a:r>
            <a:r>
              <a:rPr lang="en-US" sz="1400" dirty="0" err="1">
                <a:solidFill>
                  <a:schemeClr val="tx1"/>
                </a:solidFill>
                <a:latin typeface="Aktifo-A Light" panose="02000400000000000000" pitchFamily="2" charset="0"/>
                <a:ea typeface="Aktifo-A Light" panose="02000400000000000000" pitchFamily="2" charset="0"/>
              </a:rPr>
              <a:t>Artificiall</a:t>
            </a:r>
            <a:r>
              <a:rPr lang="en-US" sz="1400" dirty="0">
                <a:solidFill>
                  <a:schemeClr val="tx1"/>
                </a:solidFill>
                <a:latin typeface="Aktifo-A Light" panose="02000400000000000000" pitchFamily="2" charset="0"/>
                <a:ea typeface="Aktifo-A Light" panose="02000400000000000000" pitchFamily="2" charset="0"/>
              </a:rPr>
              <a:t> Intelligent, and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59293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4987636" y="363886"/>
            <a:ext cx="33484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B. How AVERSOT work?</a:t>
            </a:r>
          </a:p>
        </p:txBody>
      </p:sp>
      <p:sp>
        <p:nvSpPr>
          <p:cNvPr id="12" name="Google Shape;390;p31">
            <a:extLst>
              <a:ext uri="{FF2B5EF4-FFF2-40B4-BE49-F238E27FC236}">
                <a16:creationId xmlns:a16="http://schemas.microsoft.com/office/drawing/2014/main" id="{919BDBA1-3436-416A-9DD5-34AE551E9631}"/>
              </a:ext>
            </a:extLst>
          </p:cNvPr>
          <p:cNvSpPr txBox="1">
            <a:spLocks/>
          </p:cNvSpPr>
          <p:nvPr/>
        </p:nvSpPr>
        <p:spPr>
          <a:xfrm>
            <a:off x="5017167" y="875509"/>
            <a:ext cx="3679570" cy="138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ktifo-A Light" panose="02000400000000000000" pitchFamily="2" charset="0"/>
                <a:ea typeface="Aktifo-A Light" panose="02000400000000000000" pitchFamily="2" charset="0"/>
              </a:rPr>
              <a:t>AVERSOT system is handling data management, processing, and storage of information. In this project, a basis system is used. For the development system, its prospect is for complex and standalone calculation.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96D134-F9AA-496D-8C07-636AAD710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241" y="2801391"/>
            <a:ext cx="8677517" cy="21161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0C8287-DBB5-401D-B666-D0541FB3BA27}"/>
              </a:ext>
            </a:extLst>
          </p:cNvPr>
          <p:cNvGrpSpPr/>
          <p:nvPr/>
        </p:nvGrpSpPr>
        <p:grpSpPr>
          <a:xfrm>
            <a:off x="476794" y="430971"/>
            <a:ext cx="1913115" cy="1911138"/>
            <a:chOff x="457191" y="1027094"/>
            <a:chExt cx="3687971" cy="3684160"/>
          </a:xfrm>
        </p:grpSpPr>
        <p:sp>
          <p:nvSpPr>
            <p:cNvPr id="9" name="Google Shape;602;p33">
              <a:extLst>
                <a:ext uri="{FF2B5EF4-FFF2-40B4-BE49-F238E27FC236}">
                  <a16:creationId xmlns:a16="http://schemas.microsoft.com/office/drawing/2014/main" id="{67EAA528-F085-45E4-B043-E93AA1549659}"/>
                </a:ext>
              </a:extLst>
            </p:cNvPr>
            <p:cNvSpPr/>
            <p:nvPr/>
          </p:nvSpPr>
          <p:spPr>
            <a:xfrm>
              <a:off x="494568" y="1652557"/>
              <a:ext cx="3546327" cy="503589"/>
            </a:xfrm>
            <a:custGeom>
              <a:avLst/>
              <a:gdLst/>
              <a:ahLst/>
              <a:cxnLst/>
              <a:rect l="l" t="t" r="r" b="b"/>
              <a:pathLst>
                <a:path w="56358" h="8003" extrusionOk="0">
                  <a:moveTo>
                    <a:pt x="45949" y="0"/>
                  </a:moveTo>
                  <a:lnTo>
                    <a:pt x="44699" y="63"/>
                  </a:lnTo>
                  <a:lnTo>
                    <a:pt x="42573" y="94"/>
                  </a:lnTo>
                  <a:lnTo>
                    <a:pt x="37916" y="125"/>
                  </a:lnTo>
                  <a:lnTo>
                    <a:pt x="24444" y="125"/>
                  </a:lnTo>
                  <a:lnTo>
                    <a:pt x="5283" y="63"/>
                  </a:lnTo>
                  <a:lnTo>
                    <a:pt x="5127" y="125"/>
                  </a:lnTo>
                  <a:lnTo>
                    <a:pt x="4908" y="188"/>
                  </a:lnTo>
                  <a:lnTo>
                    <a:pt x="4658" y="313"/>
                  </a:lnTo>
                  <a:lnTo>
                    <a:pt x="4314" y="500"/>
                  </a:lnTo>
                  <a:lnTo>
                    <a:pt x="3939" y="719"/>
                  </a:lnTo>
                  <a:lnTo>
                    <a:pt x="3564" y="1001"/>
                  </a:lnTo>
                  <a:lnTo>
                    <a:pt x="3126" y="1376"/>
                  </a:lnTo>
                  <a:lnTo>
                    <a:pt x="2689" y="1845"/>
                  </a:lnTo>
                  <a:lnTo>
                    <a:pt x="2220" y="2376"/>
                  </a:lnTo>
                  <a:lnTo>
                    <a:pt x="1782" y="3032"/>
                  </a:lnTo>
                  <a:lnTo>
                    <a:pt x="1345" y="3782"/>
                  </a:lnTo>
                  <a:lnTo>
                    <a:pt x="1157" y="4189"/>
                  </a:lnTo>
                  <a:lnTo>
                    <a:pt x="969" y="4626"/>
                  </a:lnTo>
                  <a:lnTo>
                    <a:pt x="782" y="5127"/>
                  </a:lnTo>
                  <a:lnTo>
                    <a:pt x="594" y="5627"/>
                  </a:lnTo>
                  <a:lnTo>
                    <a:pt x="407" y="6158"/>
                  </a:lnTo>
                  <a:lnTo>
                    <a:pt x="282" y="6752"/>
                  </a:lnTo>
                  <a:lnTo>
                    <a:pt x="126" y="7346"/>
                  </a:lnTo>
                  <a:lnTo>
                    <a:pt x="0" y="8002"/>
                  </a:lnTo>
                  <a:lnTo>
                    <a:pt x="5846" y="8002"/>
                  </a:lnTo>
                  <a:lnTo>
                    <a:pt x="5908" y="7627"/>
                  </a:lnTo>
                  <a:lnTo>
                    <a:pt x="6002" y="7252"/>
                  </a:lnTo>
                  <a:lnTo>
                    <a:pt x="6127" y="6908"/>
                  </a:lnTo>
                  <a:lnTo>
                    <a:pt x="6283" y="6564"/>
                  </a:lnTo>
                  <a:lnTo>
                    <a:pt x="6471" y="6221"/>
                  </a:lnTo>
                  <a:lnTo>
                    <a:pt x="6658" y="5908"/>
                  </a:lnTo>
                  <a:lnTo>
                    <a:pt x="6908" y="5627"/>
                  </a:lnTo>
                  <a:lnTo>
                    <a:pt x="7158" y="5345"/>
                  </a:lnTo>
                  <a:lnTo>
                    <a:pt x="7471" y="5064"/>
                  </a:lnTo>
                  <a:lnTo>
                    <a:pt x="7815" y="4783"/>
                  </a:lnTo>
                  <a:lnTo>
                    <a:pt x="8221" y="4564"/>
                  </a:lnTo>
                  <a:lnTo>
                    <a:pt x="8596" y="4345"/>
                  </a:lnTo>
                  <a:lnTo>
                    <a:pt x="9034" y="4220"/>
                  </a:lnTo>
                  <a:lnTo>
                    <a:pt x="9471" y="4095"/>
                  </a:lnTo>
                  <a:lnTo>
                    <a:pt x="9940" y="4033"/>
                  </a:lnTo>
                  <a:lnTo>
                    <a:pt x="10409" y="4001"/>
                  </a:lnTo>
                  <a:lnTo>
                    <a:pt x="10878" y="4033"/>
                  </a:lnTo>
                  <a:lnTo>
                    <a:pt x="11316" y="4095"/>
                  </a:lnTo>
                  <a:lnTo>
                    <a:pt x="11753" y="4220"/>
                  </a:lnTo>
                  <a:lnTo>
                    <a:pt x="12191" y="4345"/>
                  </a:lnTo>
                  <a:lnTo>
                    <a:pt x="12597" y="4564"/>
                  </a:lnTo>
                  <a:lnTo>
                    <a:pt x="12972" y="4783"/>
                  </a:lnTo>
                  <a:lnTo>
                    <a:pt x="13316" y="5064"/>
                  </a:lnTo>
                  <a:lnTo>
                    <a:pt x="13660" y="5345"/>
                  </a:lnTo>
                  <a:lnTo>
                    <a:pt x="13910" y="5627"/>
                  </a:lnTo>
                  <a:lnTo>
                    <a:pt x="14129" y="5908"/>
                  </a:lnTo>
                  <a:lnTo>
                    <a:pt x="14348" y="6221"/>
                  </a:lnTo>
                  <a:lnTo>
                    <a:pt x="14504" y="6564"/>
                  </a:lnTo>
                  <a:lnTo>
                    <a:pt x="14660" y="6908"/>
                  </a:lnTo>
                  <a:lnTo>
                    <a:pt x="14785" y="7252"/>
                  </a:lnTo>
                  <a:lnTo>
                    <a:pt x="14910" y="7627"/>
                  </a:lnTo>
                  <a:lnTo>
                    <a:pt x="14973" y="8002"/>
                  </a:lnTo>
                  <a:lnTo>
                    <a:pt x="41323" y="8002"/>
                  </a:lnTo>
                  <a:lnTo>
                    <a:pt x="41417" y="7627"/>
                  </a:lnTo>
                  <a:lnTo>
                    <a:pt x="41510" y="7252"/>
                  </a:lnTo>
                  <a:lnTo>
                    <a:pt x="41635" y="6908"/>
                  </a:lnTo>
                  <a:lnTo>
                    <a:pt x="41792" y="6564"/>
                  </a:lnTo>
                  <a:lnTo>
                    <a:pt x="41948" y="6221"/>
                  </a:lnTo>
                  <a:lnTo>
                    <a:pt x="42167" y="5908"/>
                  </a:lnTo>
                  <a:lnTo>
                    <a:pt x="42385" y="5627"/>
                  </a:lnTo>
                  <a:lnTo>
                    <a:pt x="42636" y="5345"/>
                  </a:lnTo>
                  <a:lnTo>
                    <a:pt x="42979" y="5064"/>
                  </a:lnTo>
                  <a:lnTo>
                    <a:pt x="43323" y="4783"/>
                  </a:lnTo>
                  <a:lnTo>
                    <a:pt x="43698" y="4564"/>
                  </a:lnTo>
                  <a:lnTo>
                    <a:pt x="44105" y="4345"/>
                  </a:lnTo>
                  <a:lnTo>
                    <a:pt x="44542" y="4220"/>
                  </a:lnTo>
                  <a:lnTo>
                    <a:pt x="44980" y="4095"/>
                  </a:lnTo>
                  <a:lnTo>
                    <a:pt x="45417" y="4033"/>
                  </a:lnTo>
                  <a:lnTo>
                    <a:pt x="45886" y="4001"/>
                  </a:lnTo>
                  <a:lnTo>
                    <a:pt x="46355" y="4033"/>
                  </a:lnTo>
                  <a:lnTo>
                    <a:pt x="46824" y="4095"/>
                  </a:lnTo>
                  <a:lnTo>
                    <a:pt x="47262" y="4220"/>
                  </a:lnTo>
                  <a:lnTo>
                    <a:pt x="47699" y="4345"/>
                  </a:lnTo>
                  <a:lnTo>
                    <a:pt x="48106" y="4564"/>
                  </a:lnTo>
                  <a:lnTo>
                    <a:pt x="48481" y="4783"/>
                  </a:lnTo>
                  <a:lnTo>
                    <a:pt x="48825" y="5064"/>
                  </a:lnTo>
                  <a:lnTo>
                    <a:pt x="49137" y="5345"/>
                  </a:lnTo>
                  <a:lnTo>
                    <a:pt x="49418" y="5627"/>
                  </a:lnTo>
                  <a:lnTo>
                    <a:pt x="49637" y="5908"/>
                  </a:lnTo>
                  <a:lnTo>
                    <a:pt x="49825" y="6221"/>
                  </a:lnTo>
                  <a:lnTo>
                    <a:pt x="50012" y="6564"/>
                  </a:lnTo>
                  <a:lnTo>
                    <a:pt x="50169" y="6908"/>
                  </a:lnTo>
                  <a:lnTo>
                    <a:pt x="50294" y="7252"/>
                  </a:lnTo>
                  <a:lnTo>
                    <a:pt x="50387" y="7627"/>
                  </a:lnTo>
                  <a:lnTo>
                    <a:pt x="50450" y="8002"/>
                  </a:lnTo>
                  <a:lnTo>
                    <a:pt x="56201" y="8002"/>
                  </a:lnTo>
                  <a:lnTo>
                    <a:pt x="56295" y="7627"/>
                  </a:lnTo>
                  <a:lnTo>
                    <a:pt x="56326" y="7190"/>
                  </a:lnTo>
                  <a:lnTo>
                    <a:pt x="56358" y="6627"/>
                  </a:lnTo>
                  <a:lnTo>
                    <a:pt x="56326" y="5970"/>
                  </a:lnTo>
                  <a:lnTo>
                    <a:pt x="56295" y="5595"/>
                  </a:lnTo>
                  <a:lnTo>
                    <a:pt x="56233" y="5220"/>
                  </a:lnTo>
                  <a:lnTo>
                    <a:pt x="56139" y="4845"/>
                  </a:lnTo>
                  <a:lnTo>
                    <a:pt x="56014" y="4439"/>
                  </a:lnTo>
                  <a:lnTo>
                    <a:pt x="55857" y="4064"/>
                  </a:lnTo>
                  <a:lnTo>
                    <a:pt x="55639" y="3657"/>
                  </a:lnTo>
                  <a:lnTo>
                    <a:pt x="55420" y="3251"/>
                  </a:lnTo>
                  <a:lnTo>
                    <a:pt x="55138" y="2876"/>
                  </a:lnTo>
                  <a:lnTo>
                    <a:pt x="54826" y="2501"/>
                  </a:lnTo>
                  <a:lnTo>
                    <a:pt x="54420" y="2126"/>
                  </a:lnTo>
                  <a:lnTo>
                    <a:pt x="54013" y="1782"/>
                  </a:lnTo>
                  <a:lnTo>
                    <a:pt x="53513" y="1469"/>
                  </a:lnTo>
                  <a:lnTo>
                    <a:pt x="52950" y="1157"/>
                  </a:lnTo>
                  <a:lnTo>
                    <a:pt x="52357" y="876"/>
                  </a:lnTo>
                  <a:lnTo>
                    <a:pt x="51669" y="625"/>
                  </a:lnTo>
                  <a:lnTo>
                    <a:pt x="50919" y="438"/>
                  </a:lnTo>
                  <a:lnTo>
                    <a:pt x="50075" y="250"/>
                  </a:lnTo>
                  <a:lnTo>
                    <a:pt x="49168" y="125"/>
                  </a:lnTo>
                  <a:lnTo>
                    <a:pt x="48199" y="32"/>
                  </a:lnTo>
                  <a:lnTo>
                    <a:pt x="4710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3;p33">
              <a:extLst>
                <a:ext uri="{FF2B5EF4-FFF2-40B4-BE49-F238E27FC236}">
                  <a16:creationId xmlns:a16="http://schemas.microsoft.com/office/drawing/2014/main" id="{9EEE45A5-F2C8-4E2B-8984-A0B7C19FB55C}"/>
                </a:ext>
              </a:extLst>
            </p:cNvPr>
            <p:cNvSpPr/>
            <p:nvPr/>
          </p:nvSpPr>
          <p:spPr>
            <a:xfrm>
              <a:off x="541762" y="1027094"/>
              <a:ext cx="2710431" cy="688462"/>
            </a:xfrm>
            <a:custGeom>
              <a:avLst/>
              <a:gdLst/>
              <a:ahLst/>
              <a:cxnLst/>
              <a:rect l="l" t="t" r="r" b="b"/>
              <a:pathLst>
                <a:path w="43074" h="10941" extrusionOk="0">
                  <a:moveTo>
                    <a:pt x="19443" y="0"/>
                  </a:moveTo>
                  <a:lnTo>
                    <a:pt x="17817" y="32"/>
                  </a:lnTo>
                  <a:lnTo>
                    <a:pt x="17161" y="32"/>
                  </a:lnTo>
                  <a:lnTo>
                    <a:pt x="16505" y="94"/>
                  </a:lnTo>
                  <a:lnTo>
                    <a:pt x="15848" y="157"/>
                  </a:lnTo>
                  <a:lnTo>
                    <a:pt x="15192" y="282"/>
                  </a:lnTo>
                  <a:lnTo>
                    <a:pt x="14567" y="407"/>
                  </a:lnTo>
                  <a:lnTo>
                    <a:pt x="13910" y="594"/>
                  </a:lnTo>
                  <a:lnTo>
                    <a:pt x="13285" y="782"/>
                  </a:lnTo>
                  <a:lnTo>
                    <a:pt x="12691" y="1032"/>
                  </a:lnTo>
                  <a:lnTo>
                    <a:pt x="12160" y="1251"/>
                  </a:lnTo>
                  <a:lnTo>
                    <a:pt x="11566" y="1563"/>
                  </a:lnTo>
                  <a:lnTo>
                    <a:pt x="10909" y="1970"/>
                  </a:lnTo>
                  <a:lnTo>
                    <a:pt x="10159" y="2407"/>
                  </a:lnTo>
                  <a:lnTo>
                    <a:pt x="8596" y="3408"/>
                  </a:lnTo>
                  <a:lnTo>
                    <a:pt x="6971" y="4470"/>
                  </a:lnTo>
                  <a:lnTo>
                    <a:pt x="5408" y="5564"/>
                  </a:lnTo>
                  <a:lnTo>
                    <a:pt x="4033" y="6502"/>
                  </a:lnTo>
                  <a:lnTo>
                    <a:pt x="2345" y="7721"/>
                  </a:lnTo>
                  <a:lnTo>
                    <a:pt x="1157" y="9003"/>
                  </a:lnTo>
                  <a:lnTo>
                    <a:pt x="595" y="9722"/>
                  </a:lnTo>
                  <a:lnTo>
                    <a:pt x="63" y="10503"/>
                  </a:lnTo>
                  <a:lnTo>
                    <a:pt x="1" y="10628"/>
                  </a:lnTo>
                  <a:lnTo>
                    <a:pt x="2001" y="10534"/>
                  </a:lnTo>
                  <a:lnTo>
                    <a:pt x="4189" y="10440"/>
                  </a:lnTo>
                  <a:lnTo>
                    <a:pt x="6565" y="10409"/>
                  </a:lnTo>
                  <a:lnTo>
                    <a:pt x="9065" y="10347"/>
                  </a:lnTo>
                  <a:lnTo>
                    <a:pt x="14410" y="10347"/>
                  </a:lnTo>
                  <a:lnTo>
                    <a:pt x="19974" y="10378"/>
                  </a:lnTo>
                  <a:lnTo>
                    <a:pt x="25538" y="10472"/>
                  </a:lnTo>
                  <a:lnTo>
                    <a:pt x="30883" y="10597"/>
                  </a:lnTo>
                  <a:lnTo>
                    <a:pt x="35822" y="10753"/>
                  </a:lnTo>
                  <a:lnTo>
                    <a:pt x="40135" y="10941"/>
                  </a:lnTo>
                  <a:lnTo>
                    <a:pt x="43073" y="9221"/>
                  </a:lnTo>
                  <a:lnTo>
                    <a:pt x="42167" y="8377"/>
                  </a:lnTo>
                  <a:lnTo>
                    <a:pt x="41229" y="7565"/>
                  </a:lnTo>
                  <a:lnTo>
                    <a:pt x="40323" y="6783"/>
                  </a:lnTo>
                  <a:lnTo>
                    <a:pt x="39416" y="6033"/>
                  </a:lnTo>
                  <a:lnTo>
                    <a:pt x="38510" y="5314"/>
                  </a:lnTo>
                  <a:lnTo>
                    <a:pt x="37635" y="4627"/>
                  </a:lnTo>
                  <a:lnTo>
                    <a:pt x="36759" y="4001"/>
                  </a:lnTo>
                  <a:lnTo>
                    <a:pt x="35915" y="3439"/>
                  </a:lnTo>
                  <a:lnTo>
                    <a:pt x="35103" y="2876"/>
                  </a:lnTo>
                  <a:lnTo>
                    <a:pt x="34353" y="2407"/>
                  </a:lnTo>
                  <a:lnTo>
                    <a:pt x="33602" y="1938"/>
                  </a:lnTo>
                  <a:lnTo>
                    <a:pt x="32946" y="1563"/>
                  </a:lnTo>
                  <a:lnTo>
                    <a:pt x="32290" y="1251"/>
                  </a:lnTo>
                  <a:lnTo>
                    <a:pt x="31727" y="969"/>
                  </a:lnTo>
                  <a:lnTo>
                    <a:pt x="31196" y="751"/>
                  </a:lnTo>
                  <a:lnTo>
                    <a:pt x="30727" y="594"/>
                  </a:lnTo>
                  <a:lnTo>
                    <a:pt x="30133" y="469"/>
                  </a:lnTo>
                  <a:lnTo>
                    <a:pt x="29383" y="376"/>
                  </a:lnTo>
                  <a:lnTo>
                    <a:pt x="28507" y="282"/>
                  </a:lnTo>
                  <a:lnTo>
                    <a:pt x="27538" y="188"/>
                  </a:lnTo>
                  <a:lnTo>
                    <a:pt x="25444" y="94"/>
                  </a:lnTo>
                  <a:lnTo>
                    <a:pt x="23225" y="32"/>
                  </a:lnTo>
                  <a:lnTo>
                    <a:pt x="211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4;p33">
              <a:extLst>
                <a:ext uri="{FF2B5EF4-FFF2-40B4-BE49-F238E27FC236}">
                  <a16:creationId xmlns:a16="http://schemas.microsoft.com/office/drawing/2014/main" id="{4690066E-2B33-4D1F-90BE-10B7C9EE62BC}"/>
                </a:ext>
              </a:extLst>
            </p:cNvPr>
            <p:cNvSpPr/>
            <p:nvPr/>
          </p:nvSpPr>
          <p:spPr>
            <a:xfrm>
              <a:off x="457191" y="1461772"/>
              <a:ext cx="3687971" cy="773034"/>
            </a:xfrm>
            <a:custGeom>
              <a:avLst/>
              <a:gdLst/>
              <a:ahLst/>
              <a:cxnLst/>
              <a:rect l="l" t="t" r="r" b="b"/>
              <a:pathLst>
                <a:path w="58609" h="12285" extrusionOk="0">
                  <a:moveTo>
                    <a:pt x="28195" y="0"/>
                  </a:moveTo>
                  <a:lnTo>
                    <a:pt x="24506" y="94"/>
                  </a:lnTo>
                  <a:lnTo>
                    <a:pt x="20787" y="188"/>
                  </a:lnTo>
                  <a:lnTo>
                    <a:pt x="13410" y="438"/>
                  </a:lnTo>
                  <a:lnTo>
                    <a:pt x="9753" y="594"/>
                  </a:lnTo>
                  <a:lnTo>
                    <a:pt x="6127" y="782"/>
                  </a:lnTo>
                  <a:lnTo>
                    <a:pt x="5158" y="813"/>
                  </a:lnTo>
                  <a:lnTo>
                    <a:pt x="4720" y="844"/>
                  </a:lnTo>
                  <a:lnTo>
                    <a:pt x="4314" y="907"/>
                  </a:lnTo>
                  <a:lnTo>
                    <a:pt x="3877" y="1001"/>
                  </a:lnTo>
                  <a:lnTo>
                    <a:pt x="3501" y="1157"/>
                  </a:lnTo>
                  <a:lnTo>
                    <a:pt x="3095" y="1407"/>
                  </a:lnTo>
                  <a:lnTo>
                    <a:pt x="2908" y="1532"/>
                  </a:lnTo>
                  <a:lnTo>
                    <a:pt x="2720" y="1720"/>
                  </a:lnTo>
                  <a:lnTo>
                    <a:pt x="2282" y="2157"/>
                  </a:lnTo>
                  <a:lnTo>
                    <a:pt x="1907" y="2688"/>
                  </a:lnTo>
                  <a:lnTo>
                    <a:pt x="1532" y="3251"/>
                  </a:lnTo>
                  <a:lnTo>
                    <a:pt x="1220" y="3814"/>
                  </a:lnTo>
                  <a:lnTo>
                    <a:pt x="938" y="4439"/>
                  </a:lnTo>
                  <a:lnTo>
                    <a:pt x="720" y="5064"/>
                  </a:lnTo>
                  <a:lnTo>
                    <a:pt x="563" y="5689"/>
                  </a:lnTo>
                  <a:lnTo>
                    <a:pt x="469" y="6314"/>
                  </a:lnTo>
                  <a:lnTo>
                    <a:pt x="438" y="6408"/>
                  </a:lnTo>
                  <a:lnTo>
                    <a:pt x="376" y="6471"/>
                  </a:lnTo>
                  <a:lnTo>
                    <a:pt x="251" y="6658"/>
                  </a:lnTo>
                  <a:lnTo>
                    <a:pt x="94" y="6846"/>
                  </a:lnTo>
                  <a:lnTo>
                    <a:pt x="32" y="6908"/>
                  </a:lnTo>
                  <a:lnTo>
                    <a:pt x="32" y="7002"/>
                  </a:lnTo>
                  <a:lnTo>
                    <a:pt x="1" y="7596"/>
                  </a:lnTo>
                  <a:lnTo>
                    <a:pt x="32" y="8190"/>
                  </a:lnTo>
                  <a:lnTo>
                    <a:pt x="126" y="8815"/>
                  </a:lnTo>
                  <a:lnTo>
                    <a:pt x="251" y="9471"/>
                  </a:lnTo>
                  <a:lnTo>
                    <a:pt x="532" y="10847"/>
                  </a:lnTo>
                  <a:lnTo>
                    <a:pt x="907" y="12285"/>
                  </a:lnTo>
                  <a:lnTo>
                    <a:pt x="2064" y="12285"/>
                  </a:lnTo>
                  <a:lnTo>
                    <a:pt x="2001" y="11691"/>
                  </a:lnTo>
                  <a:lnTo>
                    <a:pt x="2001" y="11097"/>
                  </a:lnTo>
                  <a:lnTo>
                    <a:pt x="2095" y="10409"/>
                  </a:lnTo>
                  <a:lnTo>
                    <a:pt x="2220" y="9753"/>
                  </a:lnTo>
                  <a:lnTo>
                    <a:pt x="2407" y="9128"/>
                  </a:lnTo>
                  <a:lnTo>
                    <a:pt x="2657" y="8534"/>
                  </a:lnTo>
                  <a:lnTo>
                    <a:pt x="2970" y="7971"/>
                  </a:lnTo>
                  <a:lnTo>
                    <a:pt x="3345" y="7440"/>
                  </a:lnTo>
                  <a:lnTo>
                    <a:pt x="3751" y="6939"/>
                  </a:lnTo>
                  <a:lnTo>
                    <a:pt x="4189" y="6471"/>
                  </a:lnTo>
                  <a:lnTo>
                    <a:pt x="4689" y="6064"/>
                  </a:lnTo>
                  <a:lnTo>
                    <a:pt x="5221" y="5720"/>
                  </a:lnTo>
                  <a:lnTo>
                    <a:pt x="5783" y="5408"/>
                  </a:lnTo>
                  <a:lnTo>
                    <a:pt x="6377" y="5158"/>
                  </a:lnTo>
                  <a:lnTo>
                    <a:pt x="7002" y="4970"/>
                  </a:lnTo>
                  <a:lnTo>
                    <a:pt x="7627" y="4845"/>
                  </a:lnTo>
                  <a:lnTo>
                    <a:pt x="8315" y="4783"/>
                  </a:lnTo>
                  <a:lnTo>
                    <a:pt x="8971" y="4783"/>
                  </a:lnTo>
                  <a:lnTo>
                    <a:pt x="9440" y="4814"/>
                  </a:lnTo>
                  <a:lnTo>
                    <a:pt x="9909" y="4877"/>
                  </a:lnTo>
                  <a:lnTo>
                    <a:pt x="10347" y="4970"/>
                  </a:lnTo>
                  <a:lnTo>
                    <a:pt x="10784" y="5127"/>
                  </a:lnTo>
                  <a:lnTo>
                    <a:pt x="11222" y="5283"/>
                  </a:lnTo>
                  <a:lnTo>
                    <a:pt x="11628" y="5470"/>
                  </a:lnTo>
                  <a:lnTo>
                    <a:pt x="12003" y="5658"/>
                  </a:lnTo>
                  <a:lnTo>
                    <a:pt x="12379" y="5908"/>
                  </a:lnTo>
                  <a:lnTo>
                    <a:pt x="12722" y="6158"/>
                  </a:lnTo>
                  <a:lnTo>
                    <a:pt x="13066" y="6439"/>
                  </a:lnTo>
                  <a:lnTo>
                    <a:pt x="13379" y="6752"/>
                  </a:lnTo>
                  <a:lnTo>
                    <a:pt x="13691" y="7065"/>
                  </a:lnTo>
                  <a:lnTo>
                    <a:pt x="13973" y="7408"/>
                  </a:lnTo>
                  <a:lnTo>
                    <a:pt x="14223" y="7783"/>
                  </a:lnTo>
                  <a:lnTo>
                    <a:pt x="14442" y="8159"/>
                  </a:lnTo>
                  <a:lnTo>
                    <a:pt x="14660" y="8534"/>
                  </a:lnTo>
                  <a:lnTo>
                    <a:pt x="14817" y="8909"/>
                  </a:lnTo>
                  <a:lnTo>
                    <a:pt x="14817" y="8940"/>
                  </a:lnTo>
                  <a:lnTo>
                    <a:pt x="14942" y="9253"/>
                  </a:lnTo>
                  <a:lnTo>
                    <a:pt x="15035" y="9596"/>
                  </a:lnTo>
                  <a:lnTo>
                    <a:pt x="15129" y="9940"/>
                  </a:lnTo>
                  <a:lnTo>
                    <a:pt x="15192" y="10284"/>
                  </a:lnTo>
                  <a:lnTo>
                    <a:pt x="15254" y="10628"/>
                  </a:lnTo>
                  <a:lnTo>
                    <a:pt x="15285" y="11003"/>
                  </a:lnTo>
                  <a:lnTo>
                    <a:pt x="15285" y="11378"/>
                  </a:lnTo>
                  <a:lnTo>
                    <a:pt x="15285" y="11753"/>
                  </a:lnTo>
                  <a:lnTo>
                    <a:pt x="15254" y="12285"/>
                  </a:lnTo>
                  <a:lnTo>
                    <a:pt x="42698" y="12285"/>
                  </a:lnTo>
                  <a:lnTo>
                    <a:pt x="42636" y="11878"/>
                  </a:lnTo>
                  <a:lnTo>
                    <a:pt x="42604" y="11472"/>
                  </a:lnTo>
                  <a:lnTo>
                    <a:pt x="42573" y="11034"/>
                  </a:lnTo>
                  <a:lnTo>
                    <a:pt x="42573" y="10628"/>
                  </a:lnTo>
                  <a:lnTo>
                    <a:pt x="42636" y="10034"/>
                  </a:lnTo>
                  <a:lnTo>
                    <a:pt x="42729" y="9471"/>
                  </a:lnTo>
                  <a:lnTo>
                    <a:pt x="42886" y="8940"/>
                  </a:lnTo>
                  <a:lnTo>
                    <a:pt x="43073" y="8409"/>
                  </a:lnTo>
                  <a:lnTo>
                    <a:pt x="43292" y="7908"/>
                  </a:lnTo>
                  <a:lnTo>
                    <a:pt x="43573" y="7440"/>
                  </a:lnTo>
                  <a:lnTo>
                    <a:pt x="43886" y="7002"/>
                  </a:lnTo>
                  <a:lnTo>
                    <a:pt x="44230" y="6564"/>
                  </a:lnTo>
                  <a:lnTo>
                    <a:pt x="44605" y="6189"/>
                  </a:lnTo>
                  <a:lnTo>
                    <a:pt x="44980" y="5814"/>
                  </a:lnTo>
                  <a:lnTo>
                    <a:pt x="45418" y="5502"/>
                  </a:lnTo>
                  <a:lnTo>
                    <a:pt x="45886" y="5189"/>
                  </a:lnTo>
                  <a:lnTo>
                    <a:pt x="46355" y="4939"/>
                  </a:lnTo>
                  <a:lnTo>
                    <a:pt x="46855" y="4720"/>
                  </a:lnTo>
                  <a:lnTo>
                    <a:pt x="47387" y="4564"/>
                  </a:lnTo>
                  <a:lnTo>
                    <a:pt x="47918" y="4439"/>
                  </a:lnTo>
                  <a:lnTo>
                    <a:pt x="48325" y="4376"/>
                  </a:lnTo>
                  <a:lnTo>
                    <a:pt x="48731" y="4314"/>
                  </a:lnTo>
                  <a:lnTo>
                    <a:pt x="49544" y="4314"/>
                  </a:lnTo>
                  <a:lnTo>
                    <a:pt x="50137" y="4376"/>
                  </a:lnTo>
                  <a:lnTo>
                    <a:pt x="50731" y="4470"/>
                  </a:lnTo>
                  <a:lnTo>
                    <a:pt x="51294" y="4626"/>
                  </a:lnTo>
                  <a:lnTo>
                    <a:pt x="51825" y="4845"/>
                  </a:lnTo>
                  <a:lnTo>
                    <a:pt x="52294" y="5064"/>
                  </a:lnTo>
                  <a:lnTo>
                    <a:pt x="52732" y="5314"/>
                  </a:lnTo>
                  <a:lnTo>
                    <a:pt x="53138" y="5595"/>
                  </a:lnTo>
                  <a:lnTo>
                    <a:pt x="53544" y="5908"/>
                  </a:lnTo>
                  <a:lnTo>
                    <a:pt x="53888" y="6221"/>
                  </a:lnTo>
                  <a:lnTo>
                    <a:pt x="54232" y="6596"/>
                  </a:lnTo>
                  <a:lnTo>
                    <a:pt x="54545" y="6971"/>
                  </a:lnTo>
                  <a:lnTo>
                    <a:pt x="54826" y="7377"/>
                  </a:lnTo>
                  <a:lnTo>
                    <a:pt x="55076" y="7815"/>
                  </a:lnTo>
                  <a:lnTo>
                    <a:pt x="55295" y="8284"/>
                  </a:lnTo>
                  <a:lnTo>
                    <a:pt x="55482" y="8721"/>
                  </a:lnTo>
                  <a:lnTo>
                    <a:pt x="55639" y="9221"/>
                  </a:lnTo>
                  <a:lnTo>
                    <a:pt x="55764" y="9721"/>
                  </a:lnTo>
                  <a:lnTo>
                    <a:pt x="55826" y="10222"/>
                  </a:lnTo>
                  <a:lnTo>
                    <a:pt x="55858" y="10753"/>
                  </a:lnTo>
                  <a:lnTo>
                    <a:pt x="55858" y="11284"/>
                  </a:lnTo>
                  <a:lnTo>
                    <a:pt x="55795" y="11784"/>
                  </a:lnTo>
                  <a:lnTo>
                    <a:pt x="55732" y="12285"/>
                  </a:lnTo>
                  <a:lnTo>
                    <a:pt x="57827" y="12285"/>
                  </a:lnTo>
                  <a:lnTo>
                    <a:pt x="57921" y="11847"/>
                  </a:lnTo>
                  <a:lnTo>
                    <a:pt x="58014" y="11316"/>
                  </a:lnTo>
                  <a:lnTo>
                    <a:pt x="58139" y="10565"/>
                  </a:lnTo>
                  <a:lnTo>
                    <a:pt x="58264" y="10315"/>
                  </a:lnTo>
                  <a:lnTo>
                    <a:pt x="58389" y="10003"/>
                  </a:lnTo>
                  <a:lnTo>
                    <a:pt x="58514" y="9596"/>
                  </a:lnTo>
                  <a:lnTo>
                    <a:pt x="58577" y="9096"/>
                  </a:lnTo>
                  <a:lnTo>
                    <a:pt x="58608" y="8784"/>
                  </a:lnTo>
                  <a:lnTo>
                    <a:pt x="58608" y="8471"/>
                  </a:lnTo>
                  <a:lnTo>
                    <a:pt x="58608" y="8127"/>
                  </a:lnTo>
                  <a:lnTo>
                    <a:pt x="58577" y="7783"/>
                  </a:lnTo>
                  <a:lnTo>
                    <a:pt x="58483" y="7377"/>
                  </a:lnTo>
                  <a:lnTo>
                    <a:pt x="58389" y="7002"/>
                  </a:lnTo>
                  <a:lnTo>
                    <a:pt x="58358" y="6908"/>
                  </a:lnTo>
                  <a:lnTo>
                    <a:pt x="58264" y="6814"/>
                  </a:lnTo>
                  <a:lnTo>
                    <a:pt x="58046" y="6596"/>
                  </a:lnTo>
                  <a:lnTo>
                    <a:pt x="57827" y="6346"/>
                  </a:lnTo>
                  <a:lnTo>
                    <a:pt x="57733" y="6252"/>
                  </a:lnTo>
                  <a:lnTo>
                    <a:pt x="57702" y="6189"/>
                  </a:lnTo>
                  <a:lnTo>
                    <a:pt x="57483" y="5627"/>
                  </a:lnTo>
                  <a:lnTo>
                    <a:pt x="57233" y="5033"/>
                  </a:lnTo>
                  <a:lnTo>
                    <a:pt x="56952" y="4470"/>
                  </a:lnTo>
                  <a:lnTo>
                    <a:pt x="56608" y="3908"/>
                  </a:lnTo>
                  <a:lnTo>
                    <a:pt x="56170" y="3595"/>
                  </a:lnTo>
                  <a:lnTo>
                    <a:pt x="55576" y="3314"/>
                  </a:lnTo>
                  <a:lnTo>
                    <a:pt x="54889" y="3032"/>
                  </a:lnTo>
                  <a:lnTo>
                    <a:pt x="54138" y="2751"/>
                  </a:lnTo>
                  <a:lnTo>
                    <a:pt x="53263" y="2438"/>
                  </a:lnTo>
                  <a:lnTo>
                    <a:pt x="52357" y="2157"/>
                  </a:lnTo>
                  <a:lnTo>
                    <a:pt x="51356" y="1907"/>
                  </a:lnTo>
                  <a:lnTo>
                    <a:pt x="50356" y="1626"/>
                  </a:lnTo>
                  <a:lnTo>
                    <a:pt x="48325" y="1157"/>
                  </a:lnTo>
                  <a:lnTo>
                    <a:pt x="46324" y="782"/>
                  </a:lnTo>
                  <a:lnTo>
                    <a:pt x="45386" y="625"/>
                  </a:lnTo>
                  <a:lnTo>
                    <a:pt x="44511" y="500"/>
                  </a:lnTo>
                  <a:lnTo>
                    <a:pt x="43698" y="407"/>
                  </a:lnTo>
                  <a:lnTo>
                    <a:pt x="42979" y="344"/>
                  </a:lnTo>
                  <a:lnTo>
                    <a:pt x="41167" y="219"/>
                  </a:lnTo>
                  <a:lnTo>
                    <a:pt x="39322" y="125"/>
                  </a:lnTo>
                  <a:lnTo>
                    <a:pt x="37478" y="63"/>
                  </a:lnTo>
                  <a:lnTo>
                    <a:pt x="35603" y="32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5;p33">
              <a:extLst>
                <a:ext uri="{FF2B5EF4-FFF2-40B4-BE49-F238E27FC236}">
                  <a16:creationId xmlns:a16="http://schemas.microsoft.com/office/drawing/2014/main" id="{AF5FE946-8C81-490A-8CD4-EE47C646080F}"/>
                </a:ext>
              </a:extLst>
            </p:cNvPr>
            <p:cNvSpPr/>
            <p:nvPr/>
          </p:nvSpPr>
          <p:spPr>
            <a:xfrm>
              <a:off x="3844118" y="1851207"/>
              <a:ext cx="301033" cy="383591"/>
            </a:xfrm>
            <a:custGeom>
              <a:avLst/>
              <a:gdLst/>
              <a:ahLst/>
              <a:cxnLst/>
              <a:rect l="l" t="t" r="r" b="b"/>
              <a:pathLst>
                <a:path w="4784" h="6096" extrusionOk="0">
                  <a:moveTo>
                    <a:pt x="1" y="0"/>
                  </a:moveTo>
                  <a:lnTo>
                    <a:pt x="501" y="500"/>
                  </a:lnTo>
                  <a:lnTo>
                    <a:pt x="907" y="1063"/>
                  </a:lnTo>
                  <a:lnTo>
                    <a:pt x="1251" y="1657"/>
                  </a:lnTo>
                  <a:lnTo>
                    <a:pt x="1564" y="2282"/>
                  </a:lnTo>
                  <a:lnTo>
                    <a:pt x="1689" y="2595"/>
                  </a:lnTo>
                  <a:lnTo>
                    <a:pt x="1782" y="2939"/>
                  </a:lnTo>
                  <a:lnTo>
                    <a:pt x="1876" y="3282"/>
                  </a:lnTo>
                  <a:lnTo>
                    <a:pt x="1939" y="3626"/>
                  </a:lnTo>
                  <a:lnTo>
                    <a:pt x="2001" y="4001"/>
                  </a:lnTo>
                  <a:lnTo>
                    <a:pt x="2033" y="4345"/>
                  </a:lnTo>
                  <a:lnTo>
                    <a:pt x="2033" y="4720"/>
                  </a:lnTo>
                  <a:lnTo>
                    <a:pt x="2033" y="5095"/>
                  </a:lnTo>
                  <a:lnTo>
                    <a:pt x="1970" y="5595"/>
                  </a:lnTo>
                  <a:lnTo>
                    <a:pt x="1907" y="6096"/>
                  </a:lnTo>
                  <a:lnTo>
                    <a:pt x="4002" y="6096"/>
                  </a:lnTo>
                  <a:lnTo>
                    <a:pt x="4096" y="5658"/>
                  </a:lnTo>
                  <a:lnTo>
                    <a:pt x="4189" y="5127"/>
                  </a:lnTo>
                  <a:lnTo>
                    <a:pt x="4314" y="4376"/>
                  </a:lnTo>
                  <a:lnTo>
                    <a:pt x="4439" y="4126"/>
                  </a:lnTo>
                  <a:lnTo>
                    <a:pt x="4564" y="3814"/>
                  </a:lnTo>
                  <a:lnTo>
                    <a:pt x="4689" y="3407"/>
                  </a:lnTo>
                  <a:lnTo>
                    <a:pt x="4752" y="2907"/>
                  </a:lnTo>
                  <a:lnTo>
                    <a:pt x="4783" y="2595"/>
                  </a:lnTo>
                  <a:lnTo>
                    <a:pt x="4783" y="2282"/>
                  </a:lnTo>
                  <a:lnTo>
                    <a:pt x="4783" y="1938"/>
                  </a:lnTo>
                  <a:lnTo>
                    <a:pt x="4752" y="1594"/>
                  </a:lnTo>
                  <a:lnTo>
                    <a:pt x="4658" y="1188"/>
                  </a:lnTo>
                  <a:lnTo>
                    <a:pt x="4564" y="813"/>
                  </a:lnTo>
                  <a:lnTo>
                    <a:pt x="4533" y="719"/>
                  </a:lnTo>
                  <a:lnTo>
                    <a:pt x="4439" y="625"/>
                  </a:lnTo>
                  <a:lnTo>
                    <a:pt x="4221" y="407"/>
                  </a:lnTo>
                  <a:lnTo>
                    <a:pt x="4002" y="157"/>
                  </a:lnTo>
                  <a:lnTo>
                    <a:pt x="3908" y="63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6;p33">
              <a:extLst>
                <a:ext uri="{FF2B5EF4-FFF2-40B4-BE49-F238E27FC236}">
                  <a16:creationId xmlns:a16="http://schemas.microsoft.com/office/drawing/2014/main" id="{87DCA78D-CC30-4AE7-A95E-C955115C9B68}"/>
                </a:ext>
              </a:extLst>
            </p:cNvPr>
            <p:cNvSpPr/>
            <p:nvPr/>
          </p:nvSpPr>
          <p:spPr>
            <a:xfrm>
              <a:off x="457191" y="1707615"/>
              <a:ext cx="2804819" cy="527186"/>
            </a:xfrm>
            <a:custGeom>
              <a:avLst/>
              <a:gdLst/>
              <a:ahLst/>
              <a:cxnLst/>
              <a:rect l="l" t="t" r="r" b="b"/>
              <a:pathLst>
                <a:path w="44574" h="8378" extrusionOk="0">
                  <a:moveTo>
                    <a:pt x="7502" y="1"/>
                  </a:moveTo>
                  <a:lnTo>
                    <a:pt x="6940" y="63"/>
                  </a:lnTo>
                  <a:lnTo>
                    <a:pt x="6408" y="126"/>
                  </a:lnTo>
                  <a:lnTo>
                    <a:pt x="5846" y="219"/>
                  </a:lnTo>
                  <a:lnTo>
                    <a:pt x="5314" y="344"/>
                  </a:lnTo>
                  <a:lnTo>
                    <a:pt x="4814" y="469"/>
                  </a:lnTo>
                  <a:lnTo>
                    <a:pt x="4283" y="626"/>
                  </a:lnTo>
                  <a:lnTo>
                    <a:pt x="3783" y="813"/>
                  </a:lnTo>
                  <a:lnTo>
                    <a:pt x="2845" y="1188"/>
                  </a:lnTo>
                  <a:lnTo>
                    <a:pt x="1970" y="1595"/>
                  </a:lnTo>
                  <a:lnTo>
                    <a:pt x="1188" y="2001"/>
                  </a:lnTo>
                  <a:lnTo>
                    <a:pt x="469" y="2407"/>
                  </a:lnTo>
                  <a:lnTo>
                    <a:pt x="438" y="2501"/>
                  </a:lnTo>
                  <a:lnTo>
                    <a:pt x="376" y="2564"/>
                  </a:lnTo>
                  <a:lnTo>
                    <a:pt x="251" y="2751"/>
                  </a:lnTo>
                  <a:lnTo>
                    <a:pt x="94" y="2939"/>
                  </a:lnTo>
                  <a:lnTo>
                    <a:pt x="32" y="3001"/>
                  </a:lnTo>
                  <a:lnTo>
                    <a:pt x="32" y="3095"/>
                  </a:lnTo>
                  <a:lnTo>
                    <a:pt x="1" y="3689"/>
                  </a:lnTo>
                  <a:lnTo>
                    <a:pt x="32" y="4283"/>
                  </a:lnTo>
                  <a:lnTo>
                    <a:pt x="126" y="4908"/>
                  </a:lnTo>
                  <a:lnTo>
                    <a:pt x="251" y="5564"/>
                  </a:lnTo>
                  <a:lnTo>
                    <a:pt x="532" y="6940"/>
                  </a:lnTo>
                  <a:lnTo>
                    <a:pt x="907" y="8378"/>
                  </a:lnTo>
                  <a:lnTo>
                    <a:pt x="2064" y="8378"/>
                  </a:lnTo>
                  <a:lnTo>
                    <a:pt x="2001" y="7784"/>
                  </a:lnTo>
                  <a:lnTo>
                    <a:pt x="2001" y="7190"/>
                  </a:lnTo>
                  <a:lnTo>
                    <a:pt x="2095" y="6502"/>
                  </a:lnTo>
                  <a:lnTo>
                    <a:pt x="2220" y="5846"/>
                  </a:lnTo>
                  <a:lnTo>
                    <a:pt x="2407" y="5221"/>
                  </a:lnTo>
                  <a:lnTo>
                    <a:pt x="2657" y="4627"/>
                  </a:lnTo>
                  <a:lnTo>
                    <a:pt x="2970" y="4064"/>
                  </a:lnTo>
                  <a:lnTo>
                    <a:pt x="3345" y="3533"/>
                  </a:lnTo>
                  <a:lnTo>
                    <a:pt x="3751" y="3032"/>
                  </a:lnTo>
                  <a:lnTo>
                    <a:pt x="4189" y="2564"/>
                  </a:lnTo>
                  <a:lnTo>
                    <a:pt x="4689" y="2157"/>
                  </a:lnTo>
                  <a:lnTo>
                    <a:pt x="5221" y="1813"/>
                  </a:lnTo>
                  <a:lnTo>
                    <a:pt x="5783" y="1501"/>
                  </a:lnTo>
                  <a:lnTo>
                    <a:pt x="6377" y="1251"/>
                  </a:lnTo>
                  <a:lnTo>
                    <a:pt x="7002" y="1063"/>
                  </a:lnTo>
                  <a:lnTo>
                    <a:pt x="7627" y="938"/>
                  </a:lnTo>
                  <a:lnTo>
                    <a:pt x="8315" y="876"/>
                  </a:lnTo>
                  <a:lnTo>
                    <a:pt x="8971" y="876"/>
                  </a:lnTo>
                  <a:lnTo>
                    <a:pt x="9440" y="907"/>
                  </a:lnTo>
                  <a:lnTo>
                    <a:pt x="9909" y="970"/>
                  </a:lnTo>
                  <a:lnTo>
                    <a:pt x="10347" y="1063"/>
                  </a:lnTo>
                  <a:lnTo>
                    <a:pt x="10784" y="1220"/>
                  </a:lnTo>
                  <a:lnTo>
                    <a:pt x="11222" y="1376"/>
                  </a:lnTo>
                  <a:lnTo>
                    <a:pt x="11628" y="1563"/>
                  </a:lnTo>
                  <a:lnTo>
                    <a:pt x="12003" y="1751"/>
                  </a:lnTo>
                  <a:lnTo>
                    <a:pt x="12379" y="2001"/>
                  </a:lnTo>
                  <a:lnTo>
                    <a:pt x="12722" y="2251"/>
                  </a:lnTo>
                  <a:lnTo>
                    <a:pt x="13066" y="2532"/>
                  </a:lnTo>
                  <a:lnTo>
                    <a:pt x="13379" y="2845"/>
                  </a:lnTo>
                  <a:lnTo>
                    <a:pt x="13691" y="3158"/>
                  </a:lnTo>
                  <a:lnTo>
                    <a:pt x="13973" y="3501"/>
                  </a:lnTo>
                  <a:lnTo>
                    <a:pt x="14223" y="3876"/>
                  </a:lnTo>
                  <a:lnTo>
                    <a:pt x="14442" y="4252"/>
                  </a:lnTo>
                  <a:lnTo>
                    <a:pt x="14660" y="4627"/>
                  </a:lnTo>
                  <a:lnTo>
                    <a:pt x="14817" y="5002"/>
                  </a:lnTo>
                  <a:lnTo>
                    <a:pt x="14817" y="5033"/>
                  </a:lnTo>
                  <a:lnTo>
                    <a:pt x="14942" y="5346"/>
                  </a:lnTo>
                  <a:lnTo>
                    <a:pt x="15035" y="5689"/>
                  </a:lnTo>
                  <a:lnTo>
                    <a:pt x="15129" y="6033"/>
                  </a:lnTo>
                  <a:lnTo>
                    <a:pt x="15192" y="6377"/>
                  </a:lnTo>
                  <a:lnTo>
                    <a:pt x="15254" y="6721"/>
                  </a:lnTo>
                  <a:lnTo>
                    <a:pt x="15285" y="7096"/>
                  </a:lnTo>
                  <a:lnTo>
                    <a:pt x="15285" y="7471"/>
                  </a:lnTo>
                  <a:lnTo>
                    <a:pt x="15285" y="7846"/>
                  </a:lnTo>
                  <a:lnTo>
                    <a:pt x="15254" y="8378"/>
                  </a:lnTo>
                  <a:lnTo>
                    <a:pt x="42698" y="8378"/>
                  </a:lnTo>
                  <a:lnTo>
                    <a:pt x="42636" y="7971"/>
                  </a:lnTo>
                  <a:lnTo>
                    <a:pt x="42604" y="7565"/>
                  </a:lnTo>
                  <a:lnTo>
                    <a:pt x="42573" y="7127"/>
                  </a:lnTo>
                  <a:lnTo>
                    <a:pt x="42573" y="6721"/>
                  </a:lnTo>
                  <a:lnTo>
                    <a:pt x="42636" y="6064"/>
                  </a:lnTo>
                  <a:lnTo>
                    <a:pt x="42761" y="5439"/>
                  </a:lnTo>
                  <a:lnTo>
                    <a:pt x="42948" y="4845"/>
                  </a:lnTo>
                  <a:lnTo>
                    <a:pt x="43167" y="4252"/>
                  </a:lnTo>
                  <a:lnTo>
                    <a:pt x="43448" y="3720"/>
                  </a:lnTo>
                  <a:lnTo>
                    <a:pt x="43792" y="3189"/>
                  </a:lnTo>
                  <a:lnTo>
                    <a:pt x="44167" y="2720"/>
                  </a:lnTo>
                  <a:lnTo>
                    <a:pt x="44574" y="2282"/>
                  </a:lnTo>
                  <a:lnTo>
                    <a:pt x="27757" y="2282"/>
                  </a:lnTo>
                  <a:lnTo>
                    <a:pt x="25850" y="2251"/>
                  </a:lnTo>
                  <a:lnTo>
                    <a:pt x="24038" y="2189"/>
                  </a:lnTo>
                  <a:lnTo>
                    <a:pt x="22318" y="2064"/>
                  </a:lnTo>
                  <a:lnTo>
                    <a:pt x="20693" y="1938"/>
                  </a:lnTo>
                  <a:lnTo>
                    <a:pt x="19193" y="1751"/>
                  </a:lnTo>
                  <a:lnTo>
                    <a:pt x="17755" y="1563"/>
                  </a:lnTo>
                  <a:lnTo>
                    <a:pt x="16411" y="1345"/>
                  </a:lnTo>
                  <a:lnTo>
                    <a:pt x="15160" y="1126"/>
                  </a:lnTo>
                  <a:lnTo>
                    <a:pt x="12910" y="719"/>
                  </a:lnTo>
                  <a:lnTo>
                    <a:pt x="10972" y="344"/>
                  </a:lnTo>
                  <a:lnTo>
                    <a:pt x="10128" y="188"/>
                  </a:lnTo>
                  <a:lnTo>
                    <a:pt x="9378" y="94"/>
                  </a:lnTo>
                  <a:lnTo>
                    <a:pt x="869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7;p33">
              <a:extLst>
                <a:ext uri="{FF2B5EF4-FFF2-40B4-BE49-F238E27FC236}">
                  <a16:creationId xmlns:a16="http://schemas.microsoft.com/office/drawing/2014/main" id="{FCB66821-DDA2-427E-9330-EDEE5AA5D0DA}"/>
                </a:ext>
              </a:extLst>
            </p:cNvPr>
            <p:cNvSpPr/>
            <p:nvPr/>
          </p:nvSpPr>
          <p:spPr>
            <a:xfrm>
              <a:off x="972545" y="1046789"/>
              <a:ext cx="2120321" cy="1189975"/>
            </a:xfrm>
            <a:custGeom>
              <a:avLst/>
              <a:gdLst/>
              <a:ahLst/>
              <a:cxnLst/>
              <a:rect l="l" t="t" r="r" b="b"/>
              <a:pathLst>
                <a:path w="33696" h="18911" extrusionOk="0">
                  <a:moveTo>
                    <a:pt x="15472" y="0"/>
                  </a:moveTo>
                  <a:lnTo>
                    <a:pt x="13316" y="31"/>
                  </a:lnTo>
                  <a:lnTo>
                    <a:pt x="12253" y="63"/>
                  </a:lnTo>
                  <a:lnTo>
                    <a:pt x="11253" y="125"/>
                  </a:lnTo>
                  <a:lnTo>
                    <a:pt x="10284" y="188"/>
                  </a:lnTo>
                  <a:lnTo>
                    <a:pt x="9377" y="281"/>
                  </a:lnTo>
                  <a:lnTo>
                    <a:pt x="8440" y="406"/>
                  </a:lnTo>
                  <a:lnTo>
                    <a:pt x="7564" y="625"/>
                  </a:lnTo>
                  <a:lnTo>
                    <a:pt x="6720" y="875"/>
                  </a:lnTo>
                  <a:lnTo>
                    <a:pt x="5939" y="1188"/>
                  </a:lnTo>
                  <a:lnTo>
                    <a:pt x="5220" y="1500"/>
                  </a:lnTo>
                  <a:lnTo>
                    <a:pt x="4501" y="1875"/>
                  </a:lnTo>
                  <a:lnTo>
                    <a:pt x="3876" y="2282"/>
                  </a:lnTo>
                  <a:lnTo>
                    <a:pt x="3251" y="2688"/>
                  </a:lnTo>
                  <a:lnTo>
                    <a:pt x="2719" y="3095"/>
                  </a:lnTo>
                  <a:lnTo>
                    <a:pt x="2188" y="3501"/>
                  </a:lnTo>
                  <a:lnTo>
                    <a:pt x="1719" y="3907"/>
                  </a:lnTo>
                  <a:lnTo>
                    <a:pt x="1313" y="4314"/>
                  </a:lnTo>
                  <a:lnTo>
                    <a:pt x="625" y="5032"/>
                  </a:lnTo>
                  <a:lnTo>
                    <a:pt x="94" y="5595"/>
                  </a:lnTo>
                  <a:lnTo>
                    <a:pt x="63" y="5626"/>
                  </a:lnTo>
                  <a:lnTo>
                    <a:pt x="63" y="5689"/>
                  </a:lnTo>
                  <a:lnTo>
                    <a:pt x="31" y="6533"/>
                  </a:lnTo>
                  <a:lnTo>
                    <a:pt x="0" y="7814"/>
                  </a:lnTo>
                  <a:lnTo>
                    <a:pt x="31" y="8471"/>
                  </a:lnTo>
                  <a:lnTo>
                    <a:pt x="94" y="9065"/>
                  </a:lnTo>
                  <a:lnTo>
                    <a:pt x="125" y="9315"/>
                  </a:lnTo>
                  <a:lnTo>
                    <a:pt x="188" y="9534"/>
                  </a:lnTo>
                  <a:lnTo>
                    <a:pt x="250" y="9690"/>
                  </a:lnTo>
                  <a:lnTo>
                    <a:pt x="344" y="9784"/>
                  </a:lnTo>
                  <a:lnTo>
                    <a:pt x="469" y="9877"/>
                  </a:lnTo>
                  <a:lnTo>
                    <a:pt x="656" y="9940"/>
                  </a:lnTo>
                  <a:lnTo>
                    <a:pt x="1188" y="10065"/>
                  </a:lnTo>
                  <a:lnTo>
                    <a:pt x="1688" y="10190"/>
                  </a:lnTo>
                  <a:lnTo>
                    <a:pt x="2282" y="10346"/>
                  </a:lnTo>
                  <a:lnTo>
                    <a:pt x="2938" y="10596"/>
                  </a:lnTo>
                  <a:lnTo>
                    <a:pt x="3626" y="10878"/>
                  </a:lnTo>
                  <a:lnTo>
                    <a:pt x="3970" y="11065"/>
                  </a:lnTo>
                  <a:lnTo>
                    <a:pt x="4314" y="11284"/>
                  </a:lnTo>
                  <a:lnTo>
                    <a:pt x="4689" y="11534"/>
                  </a:lnTo>
                  <a:lnTo>
                    <a:pt x="5032" y="11784"/>
                  </a:lnTo>
                  <a:lnTo>
                    <a:pt x="5376" y="12097"/>
                  </a:lnTo>
                  <a:lnTo>
                    <a:pt x="5720" y="12440"/>
                  </a:lnTo>
                  <a:lnTo>
                    <a:pt x="6064" y="12816"/>
                  </a:lnTo>
                  <a:lnTo>
                    <a:pt x="6377" y="13222"/>
                  </a:lnTo>
                  <a:lnTo>
                    <a:pt x="6752" y="13785"/>
                  </a:lnTo>
                  <a:lnTo>
                    <a:pt x="7064" y="14347"/>
                  </a:lnTo>
                  <a:lnTo>
                    <a:pt x="7346" y="14879"/>
                  </a:lnTo>
                  <a:lnTo>
                    <a:pt x="7564" y="15379"/>
                  </a:lnTo>
                  <a:lnTo>
                    <a:pt x="7721" y="15879"/>
                  </a:lnTo>
                  <a:lnTo>
                    <a:pt x="7877" y="16348"/>
                  </a:lnTo>
                  <a:lnTo>
                    <a:pt x="7971" y="16754"/>
                  </a:lnTo>
                  <a:lnTo>
                    <a:pt x="8033" y="17160"/>
                  </a:lnTo>
                  <a:lnTo>
                    <a:pt x="8064" y="17535"/>
                  </a:lnTo>
                  <a:lnTo>
                    <a:pt x="8096" y="17848"/>
                  </a:lnTo>
                  <a:lnTo>
                    <a:pt x="8096" y="18379"/>
                  </a:lnTo>
                  <a:lnTo>
                    <a:pt x="8064" y="18723"/>
                  </a:lnTo>
                  <a:lnTo>
                    <a:pt x="8033" y="18848"/>
                  </a:lnTo>
                  <a:lnTo>
                    <a:pt x="8283" y="18911"/>
                  </a:lnTo>
                  <a:lnTo>
                    <a:pt x="8283" y="18754"/>
                  </a:lnTo>
                  <a:lnTo>
                    <a:pt x="8346" y="18379"/>
                  </a:lnTo>
                  <a:lnTo>
                    <a:pt x="8346" y="17848"/>
                  </a:lnTo>
                  <a:lnTo>
                    <a:pt x="8314" y="17504"/>
                  </a:lnTo>
                  <a:lnTo>
                    <a:pt x="8283" y="17129"/>
                  </a:lnTo>
                  <a:lnTo>
                    <a:pt x="8221" y="16723"/>
                  </a:lnTo>
                  <a:lnTo>
                    <a:pt x="8096" y="16285"/>
                  </a:lnTo>
                  <a:lnTo>
                    <a:pt x="7971" y="15785"/>
                  </a:lnTo>
                  <a:lnTo>
                    <a:pt x="7783" y="15285"/>
                  </a:lnTo>
                  <a:lnTo>
                    <a:pt x="7564" y="14785"/>
                  </a:lnTo>
                  <a:lnTo>
                    <a:pt x="7283" y="14222"/>
                  </a:lnTo>
                  <a:lnTo>
                    <a:pt x="6970" y="13660"/>
                  </a:lnTo>
                  <a:lnTo>
                    <a:pt x="6564" y="13066"/>
                  </a:lnTo>
                  <a:lnTo>
                    <a:pt x="6252" y="12659"/>
                  </a:lnTo>
                  <a:lnTo>
                    <a:pt x="5908" y="12253"/>
                  </a:lnTo>
                  <a:lnTo>
                    <a:pt x="5564" y="11909"/>
                  </a:lnTo>
                  <a:lnTo>
                    <a:pt x="5189" y="11597"/>
                  </a:lnTo>
                  <a:lnTo>
                    <a:pt x="4845" y="11315"/>
                  </a:lnTo>
                  <a:lnTo>
                    <a:pt x="4470" y="11065"/>
                  </a:lnTo>
                  <a:lnTo>
                    <a:pt x="4095" y="10846"/>
                  </a:lnTo>
                  <a:lnTo>
                    <a:pt x="3751" y="10659"/>
                  </a:lnTo>
                  <a:lnTo>
                    <a:pt x="3032" y="10346"/>
                  </a:lnTo>
                  <a:lnTo>
                    <a:pt x="2376" y="10127"/>
                  </a:lnTo>
                  <a:lnTo>
                    <a:pt x="1750" y="9971"/>
                  </a:lnTo>
                  <a:lnTo>
                    <a:pt x="1250" y="9846"/>
                  </a:lnTo>
                  <a:lnTo>
                    <a:pt x="781" y="9721"/>
                  </a:lnTo>
                  <a:lnTo>
                    <a:pt x="594" y="9659"/>
                  </a:lnTo>
                  <a:lnTo>
                    <a:pt x="500" y="9596"/>
                  </a:lnTo>
                  <a:lnTo>
                    <a:pt x="438" y="9534"/>
                  </a:lnTo>
                  <a:lnTo>
                    <a:pt x="406" y="9440"/>
                  </a:lnTo>
                  <a:lnTo>
                    <a:pt x="344" y="9127"/>
                  </a:lnTo>
                  <a:lnTo>
                    <a:pt x="281" y="8658"/>
                  </a:lnTo>
                  <a:lnTo>
                    <a:pt x="281" y="8127"/>
                  </a:lnTo>
                  <a:lnTo>
                    <a:pt x="250" y="6939"/>
                  </a:lnTo>
                  <a:lnTo>
                    <a:pt x="313" y="5720"/>
                  </a:lnTo>
                  <a:lnTo>
                    <a:pt x="813" y="5158"/>
                  </a:lnTo>
                  <a:lnTo>
                    <a:pt x="1532" y="4439"/>
                  </a:lnTo>
                  <a:lnTo>
                    <a:pt x="1938" y="4063"/>
                  </a:lnTo>
                  <a:lnTo>
                    <a:pt x="2376" y="3657"/>
                  </a:lnTo>
                  <a:lnTo>
                    <a:pt x="2876" y="3251"/>
                  </a:lnTo>
                  <a:lnTo>
                    <a:pt x="3438" y="2844"/>
                  </a:lnTo>
                  <a:lnTo>
                    <a:pt x="4032" y="2469"/>
                  </a:lnTo>
                  <a:lnTo>
                    <a:pt x="4657" y="2094"/>
                  </a:lnTo>
                  <a:lnTo>
                    <a:pt x="5345" y="1719"/>
                  </a:lnTo>
                  <a:lnTo>
                    <a:pt x="6064" y="1407"/>
                  </a:lnTo>
                  <a:lnTo>
                    <a:pt x="6814" y="1094"/>
                  </a:lnTo>
                  <a:lnTo>
                    <a:pt x="7658" y="844"/>
                  </a:lnTo>
                  <a:lnTo>
                    <a:pt x="8502" y="656"/>
                  </a:lnTo>
                  <a:lnTo>
                    <a:pt x="9409" y="531"/>
                  </a:lnTo>
                  <a:lnTo>
                    <a:pt x="10377" y="406"/>
                  </a:lnTo>
                  <a:lnTo>
                    <a:pt x="11378" y="344"/>
                  </a:lnTo>
                  <a:lnTo>
                    <a:pt x="12409" y="281"/>
                  </a:lnTo>
                  <a:lnTo>
                    <a:pt x="13503" y="250"/>
                  </a:lnTo>
                  <a:lnTo>
                    <a:pt x="15691" y="219"/>
                  </a:lnTo>
                  <a:lnTo>
                    <a:pt x="17817" y="281"/>
                  </a:lnTo>
                  <a:lnTo>
                    <a:pt x="19817" y="375"/>
                  </a:lnTo>
                  <a:lnTo>
                    <a:pt x="21568" y="531"/>
                  </a:lnTo>
                  <a:lnTo>
                    <a:pt x="22318" y="625"/>
                  </a:lnTo>
                  <a:lnTo>
                    <a:pt x="22974" y="750"/>
                  </a:lnTo>
                  <a:lnTo>
                    <a:pt x="23506" y="875"/>
                  </a:lnTo>
                  <a:lnTo>
                    <a:pt x="23943" y="1000"/>
                  </a:lnTo>
                  <a:lnTo>
                    <a:pt x="24350" y="1157"/>
                  </a:lnTo>
                  <a:lnTo>
                    <a:pt x="24787" y="1375"/>
                  </a:lnTo>
                  <a:lnTo>
                    <a:pt x="25287" y="1625"/>
                  </a:lnTo>
                  <a:lnTo>
                    <a:pt x="25819" y="1938"/>
                  </a:lnTo>
                  <a:lnTo>
                    <a:pt x="26975" y="2626"/>
                  </a:lnTo>
                  <a:lnTo>
                    <a:pt x="28163" y="3438"/>
                  </a:lnTo>
                  <a:lnTo>
                    <a:pt x="29319" y="4282"/>
                  </a:lnTo>
                  <a:lnTo>
                    <a:pt x="30413" y="5126"/>
                  </a:lnTo>
                  <a:lnTo>
                    <a:pt x="31351" y="5908"/>
                  </a:lnTo>
                  <a:lnTo>
                    <a:pt x="31726" y="6283"/>
                  </a:lnTo>
                  <a:lnTo>
                    <a:pt x="32070" y="6595"/>
                  </a:lnTo>
                  <a:lnTo>
                    <a:pt x="32320" y="6908"/>
                  </a:lnTo>
                  <a:lnTo>
                    <a:pt x="32539" y="7189"/>
                  </a:lnTo>
                  <a:lnTo>
                    <a:pt x="32758" y="7502"/>
                  </a:lnTo>
                  <a:lnTo>
                    <a:pt x="32914" y="7814"/>
                  </a:lnTo>
                  <a:lnTo>
                    <a:pt x="33039" y="8127"/>
                  </a:lnTo>
                  <a:lnTo>
                    <a:pt x="33164" y="8440"/>
                  </a:lnTo>
                  <a:lnTo>
                    <a:pt x="33258" y="8752"/>
                  </a:lnTo>
                  <a:lnTo>
                    <a:pt x="33320" y="9096"/>
                  </a:lnTo>
                  <a:lnTo>
                    <a:pt x="33414" y="9721"/>
                  </a:lnTo>
                  <a:lnTo>
                    <a:pt x="33445" y="10346"/>
                  </a:lnTo>
                  <a:lnTo>
                    <a:pt x="33445" y="10971"/>
                  </a:lnTo>
                  <a:lnTo>
                    <a:pt x="33414" y="11597"/>
                  </a:lnTo>
                  <a:lnTo>
                    <a:pt x="33352" y="12097"/>
                  </a:lnTo>
                  <a:lnTo>
                    <a:pt x="33258" y="13534"/>
                  </a:lnTo>
                  <a:lnTo>
                    <a:pt x="33164" y="15254"/>
                  </a:lnTo>
                  <a:lnTo>
                    <a:pt x="33133" y="16160"/>
                  </a:lnTo>
                  <a:lnTo>
                    <a:pt x="33164" y="17098"/>
                  </a:lnTo>
                  <a:lnTo>
                    <a:pt x="33195" y="18004"/>
                  </a:lnTo>
                  <a:lnTo>
                    <a:pt x="33258" y="18880"/>
                  </a:lnTo>
                  <a:lnTo>
                    <a:pt x="33508" y="18880"/>
                  </a:lnTo>
                  <a:lnTo>
                    <a:pt x="33414" y="17973"/>
                  </a:lnTo>
                  <a:lnTo>
                    <a:pt x="33383" y="17067"/>
                  </a:lnTo>
                  <a:lnTo>
                    <a:pt x="33383" y="16160"/>
                  </a:lnTo>
                  <a:lnTo>
                    <a:pt x="33414" y="15254"/>
                  </a:lnTo>
                  <a:lnTo>
                    <a:pt x="33508" y="13534"/>
                  </a:lnTo>
                  <a:lnTo>
                    <a:pt x="33602" y="12128"/>
                  </a:lnTo>
                  <a:lnTo>
                    <a:pt x="33664" y="11597"/>
                  </a:lnTo>
                  <a:lnTo>
                    <a:pt x="33695" y="10971"/>
                  </a:lnTo>
                  <a:lnTo>
                    <a:pt x="33695" y="10346"/>
                  </a:lnTo>
                  <a:lnTo>
                    <a:pt x="33664" y="9690"/>
                  </a:lnTo>
                  <a:lnTo>
                    <a:pt x="33570" y="9002"/>
                  </a:lnTo>
                  <a:lnTo>
                    <a:pt x="33508" y="8690"/>
                  </a:lnTo>
                  <a:lnTo>
                    <a:pt x="33383" y="8346"/>
                  </a:lnTo>
                  <a:lnTo>
                    <a:pt x="33289" y="8033"/>
                  </a:lnTo>
                  <a:lnTo>
                    <a:pt x="33133" y="7689"/>
                  </a:lnTo>
                  <a:lnTo>
                    <a:pt x="32945" y="7377"/>
                  </a:lnTo>
                  <a:lnTo>
                    <a:pt x="32758" y="7064"/>
                  </a:lnTo>
                  <a:lnTo>
                    <a:pt x="32508" y="6752"/>
                  </a:lnTo>
                  <a:lnTo>
                    <a:pt x="32226" y="6439"/>
                  </a:lnTo>
                  <a:lnTo>
                    <a:pt x="31914" y="6095"/>
                  </a:lnTo>
                  <a:lnTo>
                    <a:pt x="31507" y="5751"/>
                  </a:lnTo>
                  <a:lnTo>
                    <a:pt x="30570" y="4939"/>
                  </a:lnTo>
                  <a:lnTo>
                    <a:pt x="29476" y="4095"/>
                  </a:lnTo>
                  <a:lnTo>
                    <a:pt x="28288" y="3251"/>
                  </a:lnTo>
                  <a:lnTo>
                    <a:pt x="27100" y="2438"/>
                  </a:lnTo>
                  <a:lnTo>
                    <a:pt x="25944" y="1719"/>
                  </a:lnTo>
                  <a:lnTo>
                    <a:pt x="25381" y="1407"/>
                  </a:lnTo>
                  <a:lnTo>
                    <a:pt x="24881" y="1125"/>
                  </a:lnTo>
                  <a:lnTo>
                    <a:pt x="24443" y="906"/>
                  </a:lnTo>
                  <a:lnTo>
                    <a:pt x="24037" y="750"/>
                  </a:lnTo>
                  <a:lnTo>
                    <a:pt x="23568" y="625"/>
                  </a:lnTo>
                  <a:lnTo>
                    <a:pt x="22974" y="500"/>
                  </a:lnTo>
                  <a:lnTo>
                    <a:pt x="22287" y="375"/>
                  </a:lnTo>
                  <a:lnTo>
                    <a:pt x="21505" y="281"/>
                  </a:lnTo>
                  <a:lnTo>
                    <a:pt x="20630" y="188"/>
                  </a:lnTo>
                  <a:lnTo>
                    <a:pt x="19661" y="125"/>
                  </a:lnTo>
                  <a:lnTo>
                    <a:pt x="17629" y="31"/>
                  </a:lnTo>
                  <a:lnTo>
                    <a:pt x="15472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8;p33">
              <a:extLst>
                <a:ext uri="{FF2B5EF4-FFF2-40B4-BE49-F238E27FC236}">
                  <a16:creationId xmlns:a16="http://schemas.microsoft.com/office/drawing/2014/main" id="{6824E8F6-8A12-468A-B2FC-3A71FB743D9F}"/>
                </a:ext>
              </a:extLst>
            </p:cNvPr>
            <p:cNvSpPr/>
            <p:nvPr/>
          </p:nvSpPr>
          <p:spPr>
            <a:xfrm>
              <a:off x="1745513" y="1054654"/>
              <a:ext cx="55122" cy="1180158"/>
            </a:xfrm>
            <a:custGeom>
              <a:avLst/>
              <a:gdLst/>
              <a:ahLst/>
              <a:cxnLst/>
              <a:rect l="l" t="t" r="r" b="b"/>
              <a:pathLst>
                <a:path w="876" h="18755" extrusionOk="0">
                  <a:moveTo>
                    <a:pt x="625" y="0"/>
                  </a:moveTo>
                  <a:lnTo>
                    <a:pt x="625" y="344"/>
                  </a:lnTo>
                  <a:lnTo>
                    <a:pt x="375" y="3345"/>
                  </a:lnTo>
                  <a:lnTo>
                    <a:pt x="156" y="6439"/>
                  </a:lnTo>
                  <a:lnTo>
                    <a:pt x="63" y="7908"/>
                  </a:lnTo>
                  <a:lnTo>
                    <a:pt x="0" y="9284"/>
                  </a:lnTo>
                  <a:lnTo>
                    <a:pt x="0" y="10471"/>
                  </a:lnTo>
                  <a:lnTo>
                    <a:pt x="0" y="11472"/>
                  </a:lnTo>
                  <a:lnTo>
                    <a:pt x="156" y="13566"/>
                  </a:lnTo>
                  <a:lnTo>
                    <a:pt x="375" y="15973"/>
                  </a:lnTo>
                  <a:lnTo>
                    <a:pt x="625" y="18755"/>
                  </a:lnTo>
                  <a:lnTo>
                    <a:pt x="875" y="18755"/>
                  </a:lnTo>
                  <a:lnTo>
                    <a:pt x="594" y="15941"/>
                  </a:lnTo>
                  <a:lnTo>
                    <a:pt x="407" y="13566"/>
                  </a:lnTo>
                  <a:lnTo>
                    <a:pt x="250" y="11440"/>
                  </a:lnTo>
                  <a:lnTo>
                    <a:pt x="219" y="10471"/>
                  </a:lnTo>
                  <a:lnTo>
                    <a:pt x="250" y="9284"/>
                  </a:lnTo>
                  <a:lnTo>
                    <a:pt x="313" y="7908"/>
                  </a:lnTo>
                  <a:lnTo>
                    <a:pt x="407" y="6439"/>
                  </a:lnTo>
                  <a:lnTo>
                    <a:pt x="625" y="3345"/>
                  </a:lnTo>
                  <a:lnTo>
                    <a:pt x="844" y="375"/>
                  </a:lnTo>
                  <a:lnTo>
                    <a:pt x="875" y="31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9;p33">
              <a:extLst>
                <a:ext uri="{FF2B5EF4-FFF2-40B4-BE49-F238E27FC236}">
                  <a16:creationId xmlns:a16="http://schemas.microsoft.com/office/drawing/2014/main" id="{FCC5C3A6-D7EA-4C33-9916-418389CEFB9D}"/>
                </a:ext>
              </a:extLst>
            </p:cNvPr>
            <p:cNvSpPr/>
            <p:nvPr/>
          </p:nvSpPr>
          <p:spPr>
            <a:xfrm>
              <a:off x="1078699" y="1103798"/>
              <a:ext cx="1898133" cy="432798"/>
            </a:xfrm>
            <a:custGeom>
              <a:avLst/>
              <a:gdLst/>
              <a:ahLst/>
              <a:cxnLst/>
              <a:rect l="l" t="t" r="r" b="b"/>
              <a:pathLst>
                <a:path w="30165" h="6878" extrusionOk="0">
                  <a:moveTo>
                    <a:pt x="13754" y="0"/>
                  </a:moveTo>
                  <a:lnTo>
                    <a:pt x="12316" y="32"/>
                  </a:lnTo>
                  <a:lnTo>
                    <a:pt x="10253" y="94"/>
                  </a:lnTo>
                  <a:lnTo>
                    <a:pt x="10003" y="126"/>
                  </a:lnTo>
                  <a:lnTo>
                    <a:pt x="8909" y="219"/>
                  </a:lnTo>
                  <a:lnTo>
                    <a:pt x="7847" y="376"/>
                  </a:lnTo>
                  <a:lnTo>
                    <a:pt x="6878" y="563"/>
                  </a:lnTo>
                  <a:lnTo>
                    <a:pt x="6002" y="813"/>
                  </a:lnTo>
                  <a:lnTo>
                    <a:pt x="5158" y="1094"/>
                  </a:lnTo>
                  <a:lnTo>
                    <a:pt x="4408" y="1438"/>
                  </a:lnTo>
                  <a:lnTo>
                    <a:pt x="3721" y="1782"/>
                  </a:lnTo>
                  <a:lnTo>
                    <a:pt x="3064" y="2126"/>
                  </a:lnTo>
                  <a:lnTo>
                    <a:pt x="2502" y="2501"/>
                  </a:lnTo>
                  <a:lnTo>
                    <a:pt x="2001" y="2876"/>
                  </a:lnTo>
                  <a:lnTo>
                    <a:pt x="1533" y="3251"/>
                  </a:lnTo>
                  <a:lnTo>
                    <a:pt x="1126" y="3595"/>
                  </a:lnTo>
                  <a:lnTo>
                    <a:pt x="782" y="3939"/>
                  </a:lnTo>
                  <a:lnTo>
                    <a:pt x="470" y="4252"/>
                  </a:lnTo>
                  <a:lnTo>
                    <a:pt x="1" y="4783"/>
                  </a:lnTo>
                  <a:lnTo>
                    <a:pt x="188" y="5189"/>
                  </a:lnTo>
                  <a:lnTo>
                    <a:pt x="345" y="5408"/>
                  </a:lnTo>
                  <a:lnTo>
                    <a:pt x="470" y="5658"/>
                  </a:lnTo>
                  <a:lnTo>
                    <a:pt x="657" y="5877"/>
                  </a:lnTo>
                  <a:lnTo>
                    <a:pt x="845" y="6064"/>
                  </a:lnTo>
                  <a:lnTo>
                    <a:pt x="1032" y="6221"/>
                  </a:lnTo>
                  <a:lnTo>
                    <a:pt x="1251" y="6314"/>
                  </a:lnTo>
                  <a:lnTo>
                    <a:pt x="1595" y="6408"/>
                  </a:lnTo>
                  <a:lnTo>
                    <a:pt x="2033" y="6471"/>
                  </a:lnTo>
                  <a:lnTo>
                    <a:pt x="2658" y="6502"/>
                  </a:lnTo>
                  <a:lnTo>
                    <a:pt x="3439" y="6533"/>
                  </a:lnTo>
                  <a:lnTo>
                    <a:pt x="5877" y="6596"/>
                  </a:lnTo>
                  <a:lnTo>
                    <a:pt x="11816" y="6596"/>
                  </a:lnTo>
                  <a:lnTo>
                    <a:pt x="15317" y="6658"/>
                  </a:lnTo>
                  <a:lnTo>
                    <a:pt x="19037" y="6752"/>
                  </a:lnTo>
                  <a:lnTo>
                    <a:pt x="23256" y="6846"/>
                  </a:lnTo>
                  <a:lnTo>
                    <a:pt x="25163" y="6877"/>
                  </a:lnTo>
                  <a:lnTo>
                    <a:pt x="28289" y="6877"/>
                  </a:lnTo>
                  <a:lnTo>
                    <a:pt x="29258" y="6846"/>
                  </a:lnTo>
                  <a:lnTo>
                    <a:pt x="29852" y="6783"/>
                  </a:lnTo>
                  <a:lnTo>
                    <a:pt x="30164" y="6752"/>
                  </a:lnTo>
                  <a:lnTo>
                    <a:pt x="29820" y="6346"/>
                  </a:lnTo>
                  <a:lnTo>
                    <a:pt x="29195" y="5721"/>
                  </a:lnTo>
                  <a:lnTo>
                    <a:pt x="28320" y="4908"/>
                  </a:lnTo>
                  <a:lnTo>
                    <a:pt x="27132" y="3908"/>
                  </a:lnTo>
                  <a:lnTo>
                    <a:pt x="25788" y="2845"/>
                  </a:lnTo>
                  <a:lnTo>
                    <a:pt x="25132" y="2376"/>
                  </a:lnTo>
                  <a:lnTo>
                    <a:pt x="24507" y="1938"/>
                  </a:lnTo>
                  <a:lnTo>
                    <a:pt x="23975" y="1595"/>
                  </a:lnTo>
                  <a:lnTo>
                    <a:pt x="23444" y="1282"/>
                  </a:lnTo>
                  <a:lnTo>
                    <a:pt x="23006" y="1032"/>
                  </a:lnTo>
                  <a:lnTo>
                    <a:pt x="22631" y="876"/>
                  </a:lnTo>
                  <a:lnTo>
                    <a:pt x="22006" y="657"/>
                  </a:lnTo>
                  <a:lnTo>
                    <a:pt x="21287" y="469"/>
                  </a:lnTo>
                  <a:lnTo>
                    <a:pt x="20506" y="313"/>
                  </a:lnTo>
                  <a:lnTo>
                    <a:pt x="19599" y="188"/>
                  </a:lnTo>
                  <a:lnTo>
                    <a:pt x="18630" y="94"/>
                  </a:lnTo>
                  <a:lnTo>
                    <a:pt x="17536" y="32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0;p33">
              <a:extLst>
                <a:ext uri="{FF2B5EF4-FFF2-40B4-BE49-F238E27FC236}">
                  <a16:creationId xmlns:a16="http://schemas.microsoft.com/office/drawing/2014/main" id="{11167682-B2C0-4CE0-A612-22C861A7E266}"/>
                </a:ext>
              </a:extLst>
            </p:cNvPr>
            <p:cNvSpPr/>
            <p:nvPr/>
          </p:nvSpPr>
          <p:spPr>
            <a:xfrm>
              <a:off x="1061017" y="1088067"/>
              <a:ext cx="1935447" cy="464261"/>
            </a:xfrm>
            <a:custGeom>
              <a:avLst/>
              <a:gdLst/>
              <a:ahLst/>
              <a:cxnLst/>
              <a:rect l="l" t="t" r="r" b="b"/>
              <a:pathLst>
                <a:path w="30758" h="7378" extrusionOk="0">
                  <a:moveTo>
                    <a:pt x="15348" y="469"/>
                  </a:moveTo>
                  <a:lnTo>
                    <a:pt x="16630" y="501"/>
                  </a:lnTo>
                  <a:lnTo>
                    <a:pt x="17817" y="532"/>
                  </a:lnTo>
                  <a:lnTo>
                    <a:pt x="18880" y="594"/>
                  </a:lnTo>
                  <a:lnTo>
                    <a:pt x="19849" y="688"/>
                  </a:lnTo>
                  <a:lnTo>
                    <a:pt x="20724" y="813"/>
                  </a:lnTo>
                  <a:lnTo>
                    <a:pt x="21506" y="969"/>
                  </a:lnTo>
                  <a:lnTo>
                    <a:pt x="22193" y="1126"/>
                  </a:lnTo>
                  <a:lnTo>
                    <a:pt x="22818" y="1344"/>
                  </a:lnTo>
                  <a:lnTo>
                    <a:pt x="23194" y="1501"/>
                  </a:lnTo>
                  <a:lnTo>
                    <a:pt x="23600" y="1720"/>
                  </a:lnTo>
                  <a:lnTo>
                    <a:pt x="24069" y="2001"/>
                  </a:lnTo>
                  <a:lnTo>
                    <a:pt x="24538" y="2313"/>
                  </a:lnTo>
                  <a:lnTo>
                    <a:pt x="25569" y="3032"/>
                  </a:lnTo>
                  <a:lnTo>
                    <a:pt x="26632" y="3845"/>
                  </a:lnTo>
                  <a:lnTo>
                    <a:pt x="27695" y="4689"/>
                  </a:lnTo>
                  <a:lnTo>
                    <a:pt x="28632" y="5502"/>
                  </a:lnTo>
                  <a:lnTo>
                    <a:pt x="29414" y="6221"/>
                  </a:lnTo>
                  <a:lnTo>
                    <a:pt x="29976" y="6815"/>
                  </a:lnTo>
                  <a:lnTo>
                    <a:pt x="28976" y="6877"/>
                  </a:lnTo>
                  <a:lnTo>
                    <a:pt x="27163" y="6908"/>
                  </a:lnTo>
                  <a:lnTo>
                    <a:pt x="25444" y="6877"/>
                  </a:lnTo>
                  <a:lnTo>
                    <a:pt x="23537" y="6846"/>
                  </a:lnTo>
                  <a:lnTo>
                    <a:pt x="19318" y="6752"/>
                  </a:lnTo>
                  <a:lnTo>
                    <a:pt x="15598" y="6658"/>
                  </a:lnTo>
                  <a:lnTo>
                    <a:pt x="12097" y="6596"/>
                  </a:lnTo>
                  <a:lnTo>
                    <a:pt x="6190" y="6596"/>
                  </a:lnTo>
                  <a:lnTo>
                    <a:pt x="3752" y="6564"/>
                  </a:lnTo>
                  <a:lnTo>
                    <a:pt x="2970" y="6533"/>
                  </a:lnTo>
                  <a:lnTo>
                    <a:pt x="2376" y="6471"/>
                  </a:lnTo>
                  <a:lnTo>
                    <a:pt x="1939" y="6408"/>
                  </a:lnTo>
                  <a:lnTo>
                    <a:pt x="1595" y="6346"/>
                  </a:lnTo>
                  <a:lnTo>
                    <a:pt x="1438" y="6252"/>
                  </a:lnTo>
                  <a:lnTo>
                    <a:pt x="1313" y="6158"/>
                  </a:lnTo>
                  <a:lnTo>
                    <a:pt x="1157" y="6002"/>
                  </a:lnTo>
                  <a:lnTo>
                    <a:pt x="1032" y="5846"/>
                  </a:lnTo>
                  <a:lnTo>
                    <a:pt x="782" y="5470"/>
                  </a:lnTo>
                  <a:lnTo>
                    <a:pt x="563" y="5064"/>
                  </a:lnTo>
                  <a:lnTo>
                    <a:pt x="1063" y="4533"/>
                  </a:lnTo>
                  <a:lnTo>
                    <a:pt x="1376" y="4220"/>
                  </a:lnTo>
                  <a:lnTo>
                    <a:pt x="1720" y="3908"/>
                  </a:lnTo>
                  <a:lnTo>
                    <a:pt x="2126" y="3564"/>
                  </a:lnTo>
                  <a:lnTo>
                    <a:pt x="2564" y="3189"/>
                  </a:lnTo>
                  <a:lnTo>
                    <a:pt x="3064" y="2845"/>
                  </a:lnTo>
                  <a:lnTo>
                    <a:pt x="3626" y="2501"/>
                  </a:lnTo>
                  <a:lnTo>
                    <a:pt x="4252" y="2157"/>
                  </a:lnTo>
                  <a:lnTo>
                    <a:pt x="4939" y="1845"/>
                  </a:lnTo>
                  <a:lnTo>
                    <a:pt x="5658" y="1532"/>
                  </a:lnTo>
                  <a:lnTo>
                    <a:pt x="6471" y="1282"/>
                  </a:lnTo>
                  <a:lnTo>
                    <a:pt x="7315" y="1032"/>
                  </a:lnTo>
                  <a:lnTo>
                    <a:pt x="8253" y="844"/>
                  </a:lnTo>
                  <a:lnTo>
                    <a:pt x="9253" y="688"/>
                  </a:lnTo>
                  <a:lnTo>
                    <a:pt x="10316" y="626"/>
                  </a:lnTo>
                  <a:lnTo>
                    <a:pt x="10409" y="626"/>
                  </a:lnTo>
                  <a:lnTo>
                    <a:pt x="10534" y="594"/>
                  </a:lnTo>
                  <a:lnTo>
                    <a:pt x="12597" y="532"/>
                  </a:lnTo>
                  <a:lnTo>
                    <a:pt x="14035" y="501"/>
                  </a:lnTo>
                  <a:lnTo>
                    <a:pt x="15348" y="469"/>
                  </a:lnTo>
                  <a:close/>
                  <a:moveTo>
                    <a:pt x="14035" y="0"/>
                  </a:moveTo>
                  <a:lnTo>
                    <a:pt x="12597" y="32"/>
                  </a:lnTo>
                  <a:lnTo>
                    <a:pt x="10503" y="125"/>
                  </a:lnTo>
                  <a:lnTo>
                    <a:pt x="10284" y="125"/>
                  </a:lnTo>
                  <a:lnTo>
                    <a:pt x="9190" y="219"/>
                  </a:lnTo>
                  <a:lnTo>
                    <a:pt x="8159" y="376"/>
                  </a:lnTo>
                  <a:lnTo>
                    <a:pt x="7190" y="563"/>
                  </a:lnTo>
                  <a:lnTo>
                    <a:pt x="6315" y="813"/>
                  </a:lnTo>
                  <a:lnTo>
                    <a:pt x="5471" y="1063"/>
                  </a:lnTo>
                  <a:lnTo>
                    <a:pt x="4720" y="1376"/>
                  </a:lnTo>
                  <a:lnTo>
                    <a:pt x="4033" y="1720"/>
                  </a:lnTo>
                  <a:lnTo>
                    <a:pt x="3376" y="2095"/>
                  </a:lnTo>
                  <a:lnTo>
                    <a:pt x="2783" y="2470"/>
                  </a:lnTo>
                  <a:lnTo>
                    <a:pt x="2251" y="2845"/>
                  </a:lnTo>
                  <a:lnTo>
                    <a:pt x="1751" y="3220"/>
                  </a:lnTo>
                  <a:lnTo>
                    <a:pt x="1313" y="3595"/>
                  </a:lnTo>
                  <a:lnTo>
                    <a:pt x="938" y="3970"/>
                  </a:lnTo>
                  <a:lnTo>
                    <a:pt x="595" y="4345"/>
                  </a:lnTo>
                  <a:lnTo>
                    <a:pt x="1" y="4970"/>
                  </a:lnTo>
                  <a:lnTo>
                    <a:pt x="94" y="5220"/>
                  </a:lnTo>
                  <a:lnTo>
                    <a:pt x="219" y="5470"/>
                  </a:lnTo>
                  <a:lnTo>
                    <a:pt x="407" y="5783"/>
                  </a:lnTo>
                  <a:lnTo>
                    <a:pt x="595" y="6096"/>
                  </a:lnTo>
                  <a:lnTo>
                    <a:pt x="845" y="6408"/>
                  </a:lnTo>
                  <a:lnTo>
                    <a:pt x="1001" y="6533"/>
                  </a:lnTo>
                  <a:lnTo>
                    <a:pt x="1126" y="6627"/>
                  </a:lnTo>
                  <a:lnTo>
                    <a:pt x="1313" y="6721"/>
                  </a:lnTo>
                  <a:lnTo>
                    <a:pt x="1470" y="6783"/>
                  </a:lnTo>
                  <a:lnTo>
                    <a:pt x="1814" y="6877"/>
                  </a:lnTo>
                  <a:lnTo>
                    <a:pt x="2282" y="6940"/>
                  </a:lnTo>
                  <a:lnTo>
                    <a:pt x="2908" y="7002"/>
                  </a:lnTo>
                  <a:lnTo>
                    <a:pt x="3720" y="7033"/>
                  </a:lnTo>
                  <a:lnTo>
                    <a:pt x="6158" y="7065"/>
                  </a:lnTo>
                  <a:lnTo>
                    <a:pt x="10034" y="7096"/>
                  </a:lnTo>
                  <a:lnTo>
                    <a:pt x="12097" y="7096"/>
                  </a:lnTo>
                  <a:lnTo>
                    <a:pt x="15879" y="7158"/>
                  </a:lnTo>
                  <a:lnTo>
                    <a:pt x="19912" y="7252"/>
                  </a:lnTo>
                  <a:lnTo>
                    <a:pt x="23787" y="7346"/>
                  </a:lnTo>
                  <a:lnTo>
                    <a:pt x="27163" y="7377"/>
                  </a:lnTo>
                  <a:lnTo>
                    <a:pt x="28632" y="7377"/>
                  </a:lnTo>
                  <a:lnTo>
                    <a:pt x="29758" y="7315"/>
                  </a:lnTo>
                  <a:lnTo>
                    <a:pt x="30164" y="7283"/>
                  </a:lnTo>
                  <a:lnTo>
                    <a:pt x="30477" y="7221"/>
                  </a:lnTo>
                  <a:lnTo>
                    <a:pt x="30664" y="7158"/>
                  </a:lnTo>
                  <a:lnTo>
                    <a:pt x="30727" y="7127"/>
                  </a:lnTo>
                  <a:lnTo>
                    <a:pt x="30758" y="7096"/>
                  </a:lnTo>
                  <a:lnTo>
                    <a:pt x="30727" y="7033"/>
                  </a:lnTo>
                  <a:lnTo>
                    <a:pt x="30664" y="6940"/>
                  </a:lnTo>
                  <a:lnTo>
                    <a:pt x="30508" y="6690"/>
                  </a:lnTo>
                  <a:lnTo>
                    <a:pt x="30226" y="6346"/>
                  </a:lnTo>
                  <a:lnTo>
                    <a:pt x="29820" y="5971"/>
                  </a:lnTo>
                  <a:lnTo>
                    <a:pt x="28851" y="5064"/>
                  </a:lnTo>
                  <a:lnTo>
                    <a:pt x="27695" y="4064"/>
                  </a:lnTo>
                  <a:lnTo>
                    <a:pt x="26382" y="3064"/>
                  </a:lnTo>
                  <a:lnTo>
                    <a:pt x="25757" y="2564"/>
                  </a:lnTo>
                  <a:lnTo>
                    <a:pt x="25132" y="2126"/>
                  </a:lnTo>
                  <a:lnTo>
                    <a:pt x="24506" y="1720"/>
                  </a:lnTo>
                  <a:lnTo>
                    <a:pt x="23944" y="1376"/>
                  </a:lnTo>
                  <a:lnTo>
                    <a:pt x="23444" y="1094"/>
                  </a:lnTo>
                  <a:lnTo>
                    <a:pt x="23006" y="907"/>
                  </a:lnTo>
                  <a:lnTo>
                    <a:pt x="22381" y="688"/>
                  </a:lnTo>
                  <a:lnTo>
                    <a:pt x="21693" y="501"/>
                  </a:lnTo>
                  <a:lnTo>
                    <a:pt x="20912" y="344"/>
                  </a:lnTo>
                  <a:lnTo>
                    <a:pt x="20037" y="219"/>
                  </a:lnTo>
                  <a:lnTo>
                    <a:pt x="19036" y="125"/>
                  </a:lnTo>
                  <a:lnTo>
                    <a:pt x="17942" y="63"/>
                  </a:lnTo>
                  <a:lnTo>
                    <a:pt x="16692" y="0"/>
                  </a:lnTo>
                  <a:close/>
                </a:path>
              </a:pathLst>
            </a:custGeom>
            <a:solidFill>
              <a:srgbClr val="424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1;p33">
              <a:extLst>
                <a:ext uri="{FF2B5EF4-FFF2-40B4-BE49-F238E27FC236}">
                  <a16:creationId xmlns:a16="http://schemas.microsoft.com/office/drawing/2014/main" id="{B16AD6F1-9C9C-4045-83DD-24217577EFCA}"/>
                </a:ext>
              </a:extLst>
            </p:cNvPr>
            <p:cNvSpPr/>
            <p:nvPr/>
          </p:nvSpPr>
          <p:spPr>
            <a:xfrm>
              <a:off x="1096444" y="1088067"/>
              <a:ext cx="1850876" cy="434749"/>
            </a:xfrm>
            <a:custGeom>
              <a:avLst/>
              <a:gdLst/>
              <a:ahLst/>
              <a:cxnLst/>
              <a:rect l="l" t="t" r="r" b="b"/>
              <a:pathLst>
                <a:path w="29414" h="6909" fill="none" extrusionOk="0">
                  <a:moveTo>
                    <a:pt x="14785" y="0"/>
                  </a:moveTo>
                  <a:lnTo>
                    <a:pt x="14785" y="469"/>
                  </a:lnTo>
                  <a:lnTo>
                    <a:pt x="14785" y="469"/>
                  </a:lnTo>
                  <a:lnTo>
                    <a:pt x="16067" y="501"/>
                  </a:lnTo>
                  <a:lnTo>
                    <a:pt x="17254" y="532"/>
                  </a:lnTo>
                  <a:lnTo>
                    <a:pt x="18317" y="594"/>
                  </a:lnTo>
                  <a:lnTo>
                    <a:pt x="19286" y="688"/>
                  </a:lnTo>
                  <a:lnTo>
                    <a:pt x="20161" y="813"/>
                  </a:lnTo>
                  <a:lnTo>
                    <a:pt x="20943" y="969"/>
                  </a:lnTo>
                  <a:lnTo>
                    <a:pt x="21630" y="1126"/>
                  </a:lnTo>
                  <a:lnTo>
                    <a:pt x="22255" y="1344"/>
                  </a:lnTo>
                  <a:lnTo>
                    <a:pt x="22255" y="1344"/>
                  </a:lnTo>
                  <a:lnTo>
                    <a:pt x="22631" y="1501"/>
                  </a:lnTo>
                  <a:lnTo>
                    <a:pt x="23037" y="1720"/>
                  </a:lnTo>
                  <a:lnTo>
                    <a:pt x="23506" y="2001"/>
                  </a:lnTo>
                  <a:lnTo>
                    <a:pt x="23975" y="2313"/>
                  </a:lnTo>
                  <a:lnTo>
                    <a:pt x="25006" y="3032"/>
                  </a:lnTo>
                  <a:lnTo>
                    <a:pt x="26069" y="3845"/>
                  </a:lnTo>
                  <a:lnTo>
                    <a:pt x="27132" y="4689"/>
                  </a:lnTo>
                  <a:lnTo>
                    <a:pt x="28069" y="5502"/>
                  </a:lnTo>
                  <a:lnTo>
                    <a:pt x="28851" y="6221"/>
                  </a:lnTo>
                  <a:lnTo>
                    <a:pt x="29413" y="6815"/>
                  </a:lnTo>
                  <a:lnTo>
                    <a:pt x="29413" y="6815"/>
                  </a:lnTo>
                  <a:lnTo>
                    <a:pt x="28413" y="6877"/>
                  </a:lnTo>
                  <a:lnTo>
                    <a:pt x="26600" y="6908"/>
                  </a:lnTo>
                  <a:lnTo>
                    <a:pt x="26600" y="6908"/>
                  </a:lnTo>
                  <a:lnTo>
                    <a:pt x="24881" y="6877"/>
                  </a:lnTo>
                  <a:lnTo>
                    <a:pt x="22974" y="6846"/>
                  </a:lnTo>
                  <a:lnTo>
                    <a:pt x="18755" y="6752"/>
                  </a:lnTo>
                  <a:lnTo>
                    <a:pt x="18755" y="6752"/>
                  </a:lnTo>
                  <a:lnTo>
                    <a:pt x="15035" y="6658"/>
                  </a:lnTo>
                  <a:lnTo>
                    <a:pt x="11534" y="6596"/>
                  </a:lnTo>
                  <a:lnTo>
                    <a:pt x="11503" y="6596"/>
                  </a:lnTo>
                  <a:lnTo>
                    <a:pt x="11503" y="6596"/>
                  </a:lnTo>
                  <a:lnTo>
                    <a:pt x="10534" y="6596"/>
                  </a:lnTo>
                  <a:lnTo>
                    <a:pt x="10534" y="6596"/>
                  </a:lnTo>
                  <a:lnTo>
                    <a:pt x="9971" y="6596"/>
                  </a:lnTo>
                  <a:lnTo>
                    <a:pt x="9971" y="6596"/>
                  </a:lnTo>
                  <a:lnTo>
                    <a:pt x="9471" y="6596"/>
                  </a:lnTo>
                  <a:lnTo>
                    <a:pt x="9471" y="6596"/>
                  </a:lnTo>
                  <a:lnTo>
                    <a:pt x="5627" y="6596"/>
                  </a:lnTo>
                  <a:lnTo>
                    <a:pt x="3189" y="6564"/>
                  </a:lnTo>
                  <a:lnTo>
                    <a:pt x="2407" y="6533"/>
                  </a:lnTo>
                  <a:lnTo>
                    <a:pt x="1813" y="6471"/>
                  </a:lnTo>
                  <a:lnTo>
                    <a:pt x="1376" y="6408"/>
                  </a:lnTo>
                  <a:lnTo>
                    <a:pt x="1032" y="6346"/>
                  </a:lnTo>
                  <a:lnTo>
                    <a:pt x="1032" y="6346"/>
                  </a:lnTo>
                  <a:lnTo>
                    <a:pt x="875" y="6252"/>
                  </a:lnTo>
                  <a:lnTo>
                    <a:pt x="750" y="6158"/>
                  </a:lnTo>
                  <a:lnTo>
                    <a:pt x="594" y="6002"/>
                  </a:lnTo>
                  <a:lnTo>
                    <a:pt x="469" y="5846"/>
                  </a:lnTo>
                  <a:lnTo>
                    <a:pt x="219" y="5470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500" y="4533"/>
                  </a:lnTo>
                  <a:lnTo>
                    <a:pt x="813" y="4220"/>
                  </a:lnTo>
                  <a:lnTo>
                    <a:pt x="1157" y="3908"/>
                  </a:lnTo>
                  <a:lnTo>
                    <a:pt x="1563" y="3564"/>
                  </a:lnTo>
                  <a:lnTo>
                    <a:pt x="2001" y="3189"/>
                  </a:lnTo>
                  <a:lnTo>
                    <a:pt x="2501" y="2845"/>
                  </a:lnTo>
                  <a:lnTo>
                    <a:pt x="3063" y="2501"/>
                  </a:lnTo>
                  <a:lnTo>
                    <a:pt x="3689" y="2157"/>
                  </a:lnTo>
                  <a:lnTo>
                    <a:pt x="4376" y="1845"/>
                  </a:lnTo>
                  <a:lnTo>
                    <a:pt x="5095" y="1532"/>
                  </a:lnTo>
                  <a:lnTo>
                    <a:pt x="5908" y="1282"/>
                  </a:lnTo>
                  <a:lnTo>
                    <a:pt x="6752" y="1032"/>
                  </a:lnTo>
                  <a:lnTo>
                    <a:pt x="7690" y="844"/>
                  </a:lnTo>
                  <a:lnTo>
                    <a:pt x="8690" y="688"/>
                  </a:lnTo>
                  <a:lnTo>
                    <a:pt x="9753" y="626"/>
                  </a:lnTo>
                  <a:lnTo>
                    <a:pt x="9846" y="626"/>
                  </a:lnTo>
                  <a:lnTo>
                    <a:pt x="9846" y="626"/>
                  </a:lnTo>
                  <a:lnTo>
                    <a:pt x="9971" y="594"/>
                  </a:lnTo>
                  <a:lnTo>
                    <a:pt x="9971" y="594"/>
                  </a:lnTo>
                  <a:lnTo>
                    <a:pt x="12034" y="532"/>
                  </a:lnTo>
                  <a:lnTo>
                    <a:pt x="12034" y="532"/>
                  </a:lnTo>
                  <a:lnTo>
                    <a:pt x="13472" y="501"/>
                  </a:lnTo>
                  <a:lnTo>
                    <a:pt x="14785" y="469"/>
                  </a:lnTo>
                  <a:lnTo>
                    <a:pt x="14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2;p33">
              <a:extLst>
                <a:ext uri="{FF2B5EF4-FFF2-40B4-BE49-F238E27FC236}">
                  <a16:creationId xmlns:a16="http://schemas.microsoft.com/office/drawing/2014/main" id="{82FE2281-A102-4B34-A3E8-5C739B54F223}"/>
                </a:ext>
              </a:extLst>
            </p:cNvPr>
            <p:cNvSpPr/>
            <p:nvPr/>
          </p:nvSpPr>
          <p:spPr>
            <a:xfrm>
              <a:off x="1061017" y="1088067"/>
              <a:ext cx="1935447" cy="464261"/>
            </a:xfrm>
            <a:custGeom>
              <a:avLst/>
              <a:gdLst/>
              <a:ahLst/>
              <a:cxnLst/>
              <a:rect l="l" t="t" r="r" b="b"/>
              <a:pathLst>
                <a:path w="30758" h="7378" fill="none" extrusionOk="0">
                  <a:moveTo>
                    <a:pt x="15348" y="0"/>
                  </a:moveTo>
                  <a:lnTo>
                    <a:pt x="15348" y="0"/>
                  </a:lnTo>
                  <a:lnTo>
                    <a:pt x="14035" y="0"/>
                  </a:lnTo>
                  <a:lnTo>
                    <a:pt x="12597" y="32"/>
                  </a:lnTo>
                  <a:lnTo>
                    <a:pt x="12597" y="32"/>
                  </a:lnTo>
                  <a:lnTo>
                    <a:pt x="10503" y="125"/>
                  </a:lnTo>
                  <a:lnTo>
                    <a:pt x="10503" y="125"/>
                  </a:lnTo>
                  <a:lnTo>
                    <a:pt x="10284" y="125"/>
                  </a:lnTo>
                  <a:lnTo>
                    <a:pt x="10284" y="125"/>
                  </a:lnTo>
                  <a:lnTo>
                    <a:pt x="9190" y="219"/>
                  </a:lnTo>
                  <a:lnTo>
                    <a:pt x="8159" y="376"/>
                  </a:lnTo>
                  <a:lnTo>
                    <a:pt x="7190" y="563"/>
                  </a:lnTo>
                  <a:lnTo>
                    <a:pt x="6315" y="813"/>
                  </a:lnTo>
                  <a:lnTo>
                    <a:pt x="5471" y="1063"/>
                  </a:lnTo>
                  <a:lnTo>
                    <a:pt x="4720" y="1376"/>
                  </a:lnTo>
                  <a:lnTo>
                    <a:pt x="4033" y="1720"/>
                  </a:lnTo>
                  <a:lnTo>
                    <a:pt x="3376" y="2095"/>
                  </a:lnTo>
                  <a:lnTo>
                    <a:pt x="2783" y="2470"/>
                  </a:lnTo>
                  <a:lnTo>
                    <a:pt x="2251" y="2845"/>
                  </a:lnTo>
                  <a:lnTo>
                    <a:pt x="1751" y="3220"/>
                  </a:lnTo>
                  <a:lnTo>
                    <a:pt x="1313" y="3595"/>
                  </a:lnTo>
                  <a:lnTo>
                    <a:pt x="938" y="3970"/>
                  </a:lnTo>
                  <a:lnTo>
                    <a:pt x="595" y="4345"/>
                  </a:lnTo>
                  <a:lnTo>
                    <a:pt x="1" y="4970"/>
                  </a:lnTo>
                  <a:lnTo>
                    <a:pt x="1" y="4970"/>
                  </a:lnTo>
                  <a:lnTo>
                    <a:pt x="94" y="5220"/>
                  </a:lnTo>
                  <a:lnTo>
                    <a:pt x="219" y="5470"/>
                  </a:lnTo>
                  <a:lnTo>
                    <a:pt x="407" y="5783"/>
                  </a:lnTo>
                  <a:lnTo>
                    <a:pt x="595" y="6096"/>
                  </a:lnTo>
                  <a:lnTo>
                    <a:pt x="845" y="6408"/>
                  </a:lnTo>
                  <a:lnTo>
                    <a:pt x="1001" y="6533"/>
                  </a:lnTo>
                  <a:lnTo>
                    <a:pt x="1126" y="6627"/>
                  </a:lnTo>
                  <a:lnTo>
                    <a:pt x="1313" y="6721"/>
                  </a:lnTo>
                  <a:lnTo>
                    <a:pt x="1470" y="6783"/>
                  </a:lnTo>
                  <a:lnTo>
                    <a:pt x="1470" y="6783"/>
                  </a:lnTo>
                  <a:lnTo>
                    <a:pt x="1814" y="6877"/>
                  </a:lnTo>
                  <a:lnTo>
                    <a:pt x="2282" y="6940"/>
                  </a:lnTo>
                  <a:lnTo>
                    <a:pt x="2908" y="7002"/>
                  </a:lnTo>
                  <a:lnTo>
                    <a:pt x="3720" y="7033"/>
                  </a:lnTo>
                  <a:lnTo>
                    <a:pt x="6158" y="7065"/>
                  </a:lnTo>
                  <a:lnTo>
                    <a:pt x="10034" y="7096"/>
                  </a:lnTo>
                  <a:lnTo>
                    <a:pt x="10034" y="7096"/>
                  </a:lnTo>
                  <a:lnTo>
                    <a:pt x="11097" y="7096"/>
                  </a:lnTo>
                  <a:lnTo>
                    <a:pt x="11097" y="7096"/>
                  </a:lnTo>
                  <a:lnTo>
                    <a:pt x="12097" y="7096"/>
                  </a:lnTo>
                  <a:lnTo>
                    <a:pt x="12097" y="7096"/>
                  </a:lnTo>
                  <a:lnTo>
                    <a:pt x="15879" y="7158"/>
                  </a:lnTo>
                  <a:lnTo>
                    <a:pt x="19912" y="7252"/>
                  </a:lnTo>
                  <a:lnTo>
                    <a:pt x="23787" y="7346"/>
                  </a:lnTo>
                  <a:lnTo>
                    <a:pt x="27163" y="7377"/>
                  </a:lnTo>
                  <a:lnTo>
                    <a:pt x="27163" y="7377"/>
                  </a:lnTo>
                  <a:lnTo>
                    <a:pt x="28632" y="7377"/>
                  </a:lnTo>
                  <a:lnTo>
                    <a:pt x="29758" y="7315"/>
                  </a:lnTo>
                  <a:lnTo>
                    <a:pt x="30164" y="7283"/>
                  </a:lnTo>
                  <a:lnTo>
                    <a:pt x="30477" y="7221"/>
                  </a:lnTo>
                  <a:lnTo>
                    <a:pt x="30664" y="7158"/>
                  </a:lnTo>
                  <a:lnTo>
                    <a:pt x="30727" y="7127"/>
                  </a:lnTo>
                  <a:lnTo>
                    <a:pt x="30758" y="7096"/>
                  </a:lnTo>
                  <a:lnTo>
                    <a:pt x="30758" y="7096"/>
                  </a:lnTo>
                  <a:lnTo>
                    <a:pt x="30727" y="7033"/>
                  </a:lnTo>
                  <a:lnTo>
                    <a:pt x="30664" y="6940"/>
                  </a:lnTo>
                  <a:lnTo>
                    <a:pt x="30508" y="6690"/>
                  </a:lnTo>
                  <a:lnTo>
                    <a:pt x="30226" y="6346"/>
                  </a:lnTo>
                  <a:lnTo>
                    <a:pt x="29820" y="5971"/>
                  </a:lnTo>
                  <a:lnTo>
                    <a:pt x="28851" y="5064"/>
                  </a:lnTo>
                  <a:lnTo>
                    <a:pt x="27695" y="4064"/>
                  </a:lnTo>
                  <a:lnTo>
                    <a:pt x="26382" y="3064"/>
                  </a:lnTo>
                  <a:lnTo>
                    <a:pt x="25757" y="2564"/>
                  </a:lnTo>
                  <a:lnTo>
                    <a:pt x="25132" y="2126"/>
                  </a:lnTo>
                  <a:lnTo>
                    <a:pt x="24506" y="1720"/>
                  </a:lnTo>
                  <a:lnTo>
                    <a:pt x="23944" y="1376"/>
                  </a:lnTo>
                  <a:lnTo>
                    <a:pt x="23444" y="1094"/>
                  </a:lnTo>
                  <a:lnTo>
                    <a:pt x="23006" y="907"/>
                  </a:lnTo>
                  <a:lnTo>
                    <a:pt x="23006" y="907"/>
                  </a:lnTo>
                  <a:lnTo>
                    <a:pt x="22381" y="688"/>
                  </a:lnTo>
                  <a:lnTo>
                    <a:pt x="21693" y="501"/>
                  </a:lnTo>
                  <a:lnTo>
                    <a:pt x="20912" y="344"/>
                  </a:lnTo>
                  <a:lnTo>
                    <a:pt x="20037" y="219"/>
                  </a:lnTo>
                  <a:lnTo>
                    <a:pt x="19036" y="125"/>
                  </a:lnTo>
                  <a:lnTo>
                    <a:pt x="17942" y="63"/>
                  </a:lnTo>
                  <a:lnTo>
                    <a:pt x="16692" y="0"/>
                  </a:lnTo>
                  <a:lnTo>
                    <a:pt x="15348" y="0"/>
                  </a:lnTo>
                  <a:lnTo>
                    <a:pt x="153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3;p33">
              <a:extLst>
                <a:ext uri="{FF2B5EF4-FFF2-40B4-BE49-F238E27FC236}">
                  <a16:creationId xmlns:a16="http://schemas.microsoft.com/office/drawing/2014/main" id="{F782833B-6E7D-4FA4-A5E3-12DF1A5C6FF7}"/>
                </a:ext>
              </a:extLst>
            </p:cNvPr>
            <p:cNvSpPr/>
            <p:nvPr/>
          </p:nvSpPr>
          <p:spPr>
            <a:xfrm>
              <a:off x="514264" y="1733162"/>
              <a:ext cx="3581691" cy="558648"/>
            </a:xfrm>
            <a:custGeom>
              <a:avLst/>
              <a:gdLst/>
              <a:ahLst/>
              <a:cxnLst/>
              <a:rect l="l" t="t" r="r" b="b"/>
              <a:pathLst>
                <a:path w="56920" h="8878" extrusionOk="0">
                  <a:moveTo>
                    <a:pt x="47949" y="1"/>
                  </a:moveTo>
                  <a:lnTo>
                    <a:pt x="47292" y="63"/>
                  </a:lnTo>
                  <a:lnTo>
                    <a:pt x="46667" y="188"/>
                  </a:lnTo>
                  <a:lnTo>
                    <a:pt x="46042" y="407"/>
                  </a:lnTo>
                  <a:lnTo>
                    <a:pt x="45448" y="657"/>
                  </a:lnTo>
                  <a:lnTo>
                    <a:pt x="44886" y="939"/>
                  </a:lnTo>
                  <a:lnTo>
                    <a:pt x="44354" y="1314"/>
                  </a:lnTo>
                  <a:lnTo>
                    <a:pt x="43854" y="1720"/>
                  </a:lnTo>
                  <a:lnTo>
                    <a:pt x="43385" y="2158"/>
                  </a:lnTo>
                  <a:lnTo>
                    <a:pt x="42979" y="2658"/>
                  </a:lnTo>
                  <a:lnTo>
                    <a:pt x="42635" y="3189"/>
                  </a:lnTo>
                  <a:lnTo>
                    <a:pt x="42323" y="3752"/>
                  </a:lnTo>
                  <a:lnTo>
                    <a:pt x="42072" y="4346"/>
                  </a:lnTo>
                  <a:lnTo>
                    <a:pt x="41885" y="4971"/>
                  </a:lnTo>
                  <a:lnTo>
                    <a:pt x="41729" y="5627"/>
                  </a:lnTo>
                  <a:lnTo>
                    <a:pt x="41666" y="6315"/>
                  </a:lnTo>
                  <a:lnTo>
                    <a:pt x="41666" y="6721"/>
                  </a:lnTo>
                  <a:lnTo>
                    <a:pt x="41697" y="7159"/>
                  </a:lnTo>
                  <a:lnTo>
                    <a:pt x="41729" y="7565"/>
                  </a:lnTo>
                  <a:lnTo>
                    <a:pt x="41791" y="7972"/>
                  </a:lnTo>
                  <a:lnTo>
                    <a:pt x="14347" y="7972"/>
                  </a:lnTo>
                  <a:lnTo>
                    <a:pt x="14378" y="7440"/>
                  </a:lnTo>
                  <a:lnTo>
                    <a:pt x="14378" y="7065"/>
                  </a:lnTo>
                  <a:lnTo>
                    <a:pt x="14378" y="6690"/>
                  </a:lnTo>
                  <a:lnTo>
                    <a:pt x="14347" y="6315"/>
                  </a:lnTo>
                  <a:lnTo>
                    <a:pt x="14285" y="5971"/>
                  </a:lnTo>
                  <a:lnTo>
                    <a:pt x="14222" y="5627"/>
                  </a:lnTo>
                  <a:lnTo>
                    <a:pt x="14128" y="5283"/>
                  </a:lnTo>
                  <a:lnTo>
                    <a:pt x="14035" y="4940"/>
                  </a:lnTo>
                  <a:lnTo>
                    <a:pt x="13910" y="4627"/>
                  </a:lnTo>
                  <a:lnTo>
                    <a:pt x="13910" y="4596"/>
                  </a:lnTo>
                  <a:lnTo>
                    <a:pt x="13753" y="4221"/>
                  </a:lnTo>
                  <a:lnTo>
                    <a:pt x="13535" y="3846"/>
                  </a:lnTo>
                  <a:lnTo>
                    <a:pt x="13316" y="3470"/>
                  </a:lnTo>
                  <a:lnTo>
                    <a:pt x="13066" y="3095"/>
                  </a:lnTo>
                  <a:lnTo>
                    <a:pt x="12784" y="2752"/>
                  </a:lnTo>
                  <a:lnTo>
                    <a:pt x="12472" y="2439"/>
                  </a:lnTo>
                  <a:lnTo>
                    <a:pt x="12159" y="2126"/>
                  </a:lnTo>
                  <a:lnTo>
                    <a:pt x="11815" y="1845"/>
                  </a:lnTo>
                  <a:lnTo>
                    <a:pt x="11472" y="1595"/>
                  </a:lnTo>
                  <a:lnTo>
                    <a:pt x="11096" y="1345"/>
                  </a:lnTo>
                  <a:lnTo>
                    <a:pt x="10721" y="1157"/>
                  </a:lnTo>
                  <a:lnTo>
                    <a:pt x="10315" y="970"/>
                  </a:lnTo>
                  <a:lnTo>
                    <a:pt x="9877" y="814"/>
                  </a:lnTo>
                  <a:lnTo>
                    <a:pt x="9440" y="657"/>
                  </a:lnTo>
                  <a:lnTo>
                    <a:pt x="9002" y="564"/>
                  </a:lnTo>
                  <a:lnTo>
                    <a:pt x="8533" y="501"/>
                  </a:lnTo>
                  <a:lnTo>
                    <a:pt x="8064" y="470"/>
                  </a:lnTo>
                  <a:lnTo>
                    <a:pt x="7408" y="470"/>
                  </a:lnTo>
                  <a:lnTo>
                    <a:pt x="6720" y="532"/>
                  </a:lnTo>
                  <a:lnTo>
                    <a:pt x="6095" y="657"/>
                  </a:lnTo>
                  <a:lnTo>
                    <a:pt x="5470" y="845"/>
                  </a:lnTo>
                  <a:lnTo>
                    <a:pt x="4876" y="1095"/>
                  </a:lnTo>
                  <a:lnTo>
                    <a:pt x="4314" y="1407"/>
                  </a:lnTo>
                  <a:lnTo>
                    <a:pt x="3782" y="1751"/>
                  </a:lnTo>
                  <a:lnTo>
                    <a:pt x="3282" y="2158"/>
                  </a:lnTo>
                  <a:lnTo>
                    <a:pt x="2844" y="2626"/>
                  </a:lnTo>
                  <a:lnTo>
                    <a:pt x="2438" y="3127"/>
                  </a:lnTo>
                  <a:lnTo>
                    <a:pt x="2063" y="3658"/>
                  </a:lnTo>
                  <a:lnTo>
                    <a:pt x="1750" y="4221"/>
                  </a:lnTo>
                  <a:lnTo>
                    <a:pt x="1500" y="4815"/>
                  </a:lnTo>
                  <a:lnTo>
                    <a:pt x="1313" y="5440"/>
                  </a:lnTo>
                  <a:lnTo>
                    <a:pt x="1188" y="6096"/>
                  </a:lnTo>
                  <a:lnTo>
                    <a:pt x="1094" y="6784"/>
                  </a:lnTo>
                  <a:lnTo>
                    <a:pt x="1094" y="7378"/>
                  </a:lnTo>
                  <a:lnTo>
                    <a:pt x="1157" y="7972"/>
                  </a:lnTo>
                  <a:lnTo>
                    <a:pt x="0" y="7972"/>
                  </a:lnTo>
                  <a:lnTo>
                    <a:pt x="281" y="8597"/>
                  </a:lnTo>
                  <a:lnTo>
                    <a:pt x="344" y="8722"/>
                  </a:lnTo>
                  <a:lnTo>
                    <a:pt x="438" y="8784"/>
                  </a:lnTo>
                  <a:lnTo>
                    <a:pt x="563" y="8847"/>
                  </a:lnTo>
                  <a:lnTo>
                    <a:pt x="688" y="8878"/>
                  </a:lnTo>
                  <a:lnTo>
                    <a:pt x="2251" y="8878"/>
                  </a:lnTo>
                  <a:lnTo>
                    <a:pt x="2126" y="8409"/>
                  </a:lnTo>
                  <a:lnTo>
                    <a:pt x="2032" y="7940"/>
                  </a:lnTo>
                  <a:lnTo>
                    <a:pt x="1969" y="7471"/>
                  </a:lnTo>
                  <a:lnTo>
                    <a:pt x="1938" y="6971"/>
                  </a:lnTo>
                  <a:lnTo>
                    <a:pt x="1969" y="6377"/>
                  </a:lnTo>
                  <a:lnTo>
                    <a:pt x="2063" y="5815"/>
                  </a:lnTo>
                  <a:lnTo>
                    <a:pt x="2188" y="5283"/>
                  </a:lnTo>
                  <a:lnTo>
                    <a:pt x="2407" y="4752"/>
                  </a:lnTo>
                  <a:lnTo>
                    <a:pt x="2626" y="4252"/>
                  </a:lnTo>
                  <a:lnTo>
                    <a:pt x="2938" y="3752"/>
                  </a:lnTo>
                  <a:lnTo>
                    <a:pt x="3251" y="3314"/>
                  </a:lnTo>
                  <a:lnTo>
                    <a:pt x="3626" y="2908"/>
                  </a:lnTo>
                  <a:lnTo>
                    <a:pt x="4032" y="2533"/>
                  </a:lnTo>
                  <a:lnTo>
                    <a:pt x="4470" y="2220"/>
                  </a:lnTo>
                  <a:lnTo>
                    <a:pt x="4970" y="1908"/>
                  </a:lnTo>
                  <a:lnTo>
                    <a:pt x="5470" y="1689"/>
                  </a:lnTo>
                  <a:lnTo>
                    <a:pt x="6001" y="1470"/>
                  </a:lnTo>
                  <a:lnTo>
                    <a:pt x="6533" y="1345"/>
                  </a:lnTo>
                  <a:lnTo>
                    <a:pt x="7095" y="1251"/>
                  </a:lnTo>
                  <a:lnTo>
                    <a:pt x="7689" y="1220"/>
                  </a:lnTo>
                  <a:lnTo>
                    <a:pt x="8283" y="1251"/>
                  </a:lnTo>
                  <a:lnTo>
                    <a:pt x="8846" y="1345"/>
                  </a:lnTo>
                  <a:lnTo>
                    <a:pt x="9409" y="1470"/>
                  </a:lnTo>
                  <a:lnTo>
                    <a:pt x="9940" y="1689"/>
                  </a:lnTo>
                  <a:lnTo>
                    <a:pt x="10440" y="1908"/>
                  </a:lnTo>
                  <a:lnTo>
                    <a:pt x="10909" y="2220"/>
                  </a:lnTo>
                  <a:lnTo>
                    <a:pt x="11346" y="2533"/>
                  </a:lnTo>
                  <a:lnTo>
                    <a:pt x="11753" y="2908"/>
                  </a:lnTo>
                  <a:lnTo>
                    <a:pt x="12128" y="3314"/>
                  </a:lnTo>
                  <a:lnTo>
                    <a:pt x="12472" y="3752"/>
                  </a:lnTo>
                  <a:lnTo>
                    <a:pt x="12753" y="4252"/>
                  </a:lnTo>
                  <a:lnTo>
                    <a:pt x="13003" y="4752"/>
                  </a:lnTo>
                  <a:lnTo>
                    <a:pt x="13191" y="5283"/>
                  </a:lnTo>
                  <a:lnTo>
                    <a:pt x="13347" y="5815"/>
                  </a:lnTo>
                  <a:lnTo>
                    <a:pt x="13409" y="6377"/>
                  </a:lnTo>
                  <a:lnTo>
                    <a:pt x="13441" y="6971"/>
                  </a:lnTo>
                  <a:lnTo>
                    <a:pt x="13441" y="7471"/>
                  </a:lnTo>
                  <a:lnTo>
                    <a:pt x="13378" y="7940"/>
                  </a:lnTo>
                  <a:lnTo>
                    <a:pt x="13284" y="8409"/>
                  </a:lnTo>
                  <a:lnTo>
                    <a:pt x="13128" y="8878"/>
                  </a:lnTo>
                  <a:lnTo>
                    <a:pt x="43010" y="8878"/>
                  </a:lnTo>
                  <a:lnTo>
                    <a:pt x="42885" y="8409"/>
                  </a:lnTo>
                  <a:lnTo>
                    <a:pt x="42791" y="7940"/>
                  </a:lnTo>
                  <a:lnTo>
                    <a:pt x="42729" y="7471"/>
                  </a:lnTo>
                  <a:lnTo>
                    <a:pt x="42698" y="6971"/>
                  </a:lnTo>
                  <a:lnTo>
                    <a:pt x="42729" y="6377"/>
                  </a:lnTo>
                  <a:lnTo>
                    <a:pt x="42823" y="5815"/>
                  </a:lnTo>
                  <a:lnTo>
                    <a:pt x="42948" y="5283"/>
                  </a:lnTo>
                  <a:lnTo>
                    <a:pt x="43166" y="4752"/>
                  </a:lnTo>
                  <a:lnTo>
                    <a:pt x="43385" y="4252"/>
                  </a:lnTo>
                  <a:lnTo>
                    <a:pt x="43698" y="3752"/>
                  </a:lnTo>
                  <a:lnTo>
                    <a:pt x="44010" y="3314"/>
                  </a:lnTo>
                  <a:lnTo>
                    <a:pt x="44386" y="2908"/>
                  </a:lnTo>
                  <a:lnTo>
                    <a:pt x="44792" y="2533"/>
                  </a:lnTo>
                  <a:lnTo>
                    <a:pt x="45229" y="2220"/>
                  </a:lnTo>
                  <a:lnTo>
                    <a:pt x="45730" y="1908"/>
                  </a:lnTo>
                  <a:lnTo>
                    <a:pt x="46230" y="1689"/>
                  </a:lnTo>
                  <a:lnTo>
                    <a:pt x="46761" y="1470"/>
                  </a:lnTo>
                  <a:lnTo>
                    <a:pt x="47292" y="1345"/>
                  </a:lnTo>
                  <a:lnTo>
                    <a:pt x="47886" y="1251"/>
                  </a:lnTo>
                  <a:lnTo>
                    <a:pt x="48449" y="1220"/>
                  </a:lnTo>
                  <a:lnTo>
                    <a:pt x="49043" y="1251"/>
                  </a:lnTo>
                  <a:lnTo>
                    <a:pt x="49606" y="1345"/>
                  </a:lnTo>
                  <a:lnTo>
                    <a:pt x="50168" y="1470"/>
                  </a:lnTo>
                  <a:lnTo>
                    <a:pt x="50700" y="1689"/>
                  </a:lnTo>
                  <a:lnTo>
                    <a:pt x="51200" y="1908"/>
                  </a:lnTo>
                  <a:lnTo>
                    <a:pt x="51669" y="2220"/>
                  </a:lnTo>
                  <a:lnTo>
                    <a:pt x="52106" y="2533"/>
                  </a:lnTo>
                  <a:lnTo>
                    <a:pt x="52544" y="2908"/>
                  </a:lnTo>
                  <a:lnTo>
                    <a:pt x="52888" y="3314"/>
                  </a:lnTo>
                  <a:lnTo>
                    <a:pt x="53231" y="3752"/>
                  </a:lnTo>
                  <a:lnTo>
                    <a:pt x="53513" y="4252"/>
                  </a:lnTo>
                  <a:lnTo>
                    <a:pt x="53763" y="4752"/>
                  </a:lnTo>
                  <a:lnTo>
                    <a:pt x="53950" y="5283"/>
                  </a:lnTo>
                  <a:lnTo>
                    <a:pt x="54107" y="5815"/>
                  </a:lnTo>
                  <a:lnTo>
                    <a:pt x="54200" y="6377"/>
                  </a:lnTo>
                  <a:lnTo>
                    <a:pt x="54200" y="6971"/>
                  </a:lnTo>
                  <a:lnTo>
                    <a:pt x="54200" y="7471"/>
                  </a:lnTo>
                  <a:lnTo>
                    <a:pt x="54138" y="7940"/>
                  </a:lnTo>
                  <a:lnTo>
                    <a:pt x="54044" y="8409"/>
                  </a:lnTo>
                  <a:lnTo>
                    <a:pt x="53888" y="8878"/>
                  </a:lnTo>
                  <a:lnTo>
                    <a:pt x="56607" y="8878"/>
                  </a:lnTo>
                  <a:lnTo>
                    <a:pt x="56732" y="8597"/>
                  </a:lnTo>
                  <a:lnTo>
                    <a:pt x="56826" y="8284"/>
                  </a:lnTo>
                  <a:lnTo>
                    <a:pt x="56920" y="7972"/>
                  </a:lnTo>
                  <a:lnTo>
                    <a:pt x="54825" y="7972"/>
                  </a:lnTo>
                  <a:lnTo>
                    <a:pt x="54919" y="7471"/>
                  </a:lnTo>
                  <a:lnTo>
                    <a:pt x="54951" y="6971"/>
                  </a:lnTo>
                  <a:lnTo>
                    <a:pt x="54951" y="6284"/>
                  </a:lnTo>
                  <a:lnTo>
                    <a:pt x="54888" y="5627"/>
                  </a:lnTo>
                  <a:lnTo>
                    <a:pt x="54763" y="4971"/>
                  </a:lnTo>
                  <a:lnTo>
                    <a:pt x="54544" y="4346"/>
                  </a:lnTo>
                  <a:lnTo>
                    <a:pt x="54294" y="3752"/>
                  </a:lnTo>
                  <a:lnTo>
                    <a:pt x="54013" y="3189"/>
                  </a:lnTo>
                  <a:lnTo>
                    <a:pt x="53638" y="2658"/>
                  </a:lnTo>
                  <a:lnTo>
                    <a:pt x="53231" y="2189"/>
                  </a:lnTo>
                  <a:lnTo>
                    <a:pt x="52794" y="1720"/>
                  </a:lnTo>
                  <a:lnTo>
                    <a:pt x="52294" y="1314"/>
                  </a:lnTo>
                  <a:lnTo>
                    <a:pt x="51762" y="970"/>
                  </a:lnTo>
                  <a:lnTo>
                    <a:pt x="51200" y="657"/>
                  </a:lnTo>
                  <a:lnTo>
                    <a:pt x="50606" y="407"/>
                  </a:lnTo>
                  <a:lnTo>
                    <a:pt x="49981" y="188"/>
                  </a:lnTo>
                  <a:lnTo>
                    <a:pt x="49324" y="63"/>
                  </a:lnTo>
                  <a:lnTo>
                    <a:pt x="48637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4;p33">
              <a:extLst>
                <a:ext uri="{FF2B5EF4-FFF2-40B4-BE49-F238E27FC236}">
                  <a16:creationId xmlns:a16="http://schemas.microsoft.com/office/drawing/2014/main" id="{EB26FA12-D97F-488E-BFCA-0918B68F5618}"/>
                </a:ext>
              </a:extLst>
            </p:cNvPr>
            <p:cNvSpPr/>
            <p:nvPr/>
          </p:nvSpPr>
          <p:spPr>
            <a:xfrm>
              <a:off x="3873629" y="1715481"/>
              <a:ext cx="222314" cy="236095"/>
            </a:xfrm>
            <a:custGeom>
              <a:avLst/>
              <a:gdLst/>
              <a:ahLst/>
              <a:cxnLst/>
              <a:rect l="l" t="t" r="r" b="b"/>
              <a:pathLst>
                <a:path w="3533" h="3752" extrusionOk="0">
                  <a:moveTo>
                    <a:pt x="1" y="1"/>
                  </a:moveTo>
                  <a:lnTo>
                    <a:pt x="32" y="126"/>
                  </a:lnTo>
                  <a:lnTo>
                    <a:pt x="94" y="407"/>
                  </a:lnTo>
                  <a:lnTo>
                    <a:pt x="251" y="845"/>
                  </a:lnTo>
                  <a:lnTo>
                    <a:pt x="344" y="1095"/>
                  </a:lnTo>
                  <a:lnTo>
                    <a:pt x="501" y="1376"/>
                  </a:lnTo>
                  <a:lnTo>
                    <a:pt x="688" y="1657"/>
                  </a:lnTo>
                  <a:lnTo>
                    <a:pt x="907" y="1939"/>
                  </a:lnTo>
                  <a:lnTo>
                    <a:pt x="1188" y="2251"/>
                  </a:lnTo>
                  <a:lnTo>
                    <a:pt x="1532" y="2564"/>
                  </a:lnTo>
                  <a:lnTo>
                    <a:pt x="1939" y="2876"/>
                  </a:lnTo>
                  <a:lnTo>
                    <a:pt x="2376" y="3189"/>
                  </a:lnTo>
                  <a:lnTo>
                    <a:pt x="2908" y="3470"/>
                  </a:lnTo>
                  <a:lnTo>
                    <a:pt x="3501" y="3751"/>
                  </a:lnTo>
                  <a:lnTo>
                    <a:pt x="3533" y="3564"/>
                  </a:lnTo>
                  <a:lnTo>
                    <a:pt x="3501" y="3376"/>
                  </a:lnTo>
                  <a:lnTo>
                    <a:pt x="3439" y="3095"/>
                  </a:lnTo>
                  <a:lnTo>
                    <a:pt x="3345" y="2845"/>
                  </a:lnTo>
                  <a:lnTo>
                    <a:pt x="3220" y="2626"/>
                  </a:lnTo>
                  <a:lnTo>
                    <a:pt x="3064" y="2376"/>
                  </a:lnTo>
                  <a:lnTo>
                    <a:pt x="2814" y="2064"/>
                  </a:lnTo>
                  <a:lnTo>
                    <a:pt x="2501" y="1720"/>
                  </a:lnTo>
                  <a:lnTo>
                    <a:pt x="2126" y="1345"/>
                  </a:lnTo>
                  <a:lnTo>
                    <a:pt x="1689" y="970"/>
                  </a:lnTo>
                  <a:lnTo>
                    <a:pt x="1157" y="594"/>
                  </a:lnTo>
                  <a:lnTo>
                    <a:pt x="595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5;p33">
              <a:extLst>
                <a:ext uri="{FF2B5EF4-FFF2-40B4-BE49-F238E27FC236}">
                  <a16:creationId xmlns:a16="http://schemas.microsoft.com/office/drawing/2014/main" id="{B4F7360F-7802-468B-8E62-EF80E71E6EA0}"/>
                </a:ext>
              </a:extLst>
            </p:cNvPr>
            <p:cNvSpPr/>
            <p:nvPr/>
          </p:nvSpPr>
          <p:spPr>
            <a:xfrm>
              <a:off x="1871363" y="1601400"/>
              <a:ext cx="200668" cy="55122"/>
            </a:xfrm>
            <a:custGeom>
              <a:avLst/>
              <a:gdLst/>
              <a:ahLst/>
              <a:cxnLst/>
              <a:rect l="l" t="t" r="r" b="b"/>
              <a:pathLst>
                <a:path w="3189" h="876" extrusionOk="0">
                  <a:moveTo>
                    <a:pt x="1595" y="1"/>
                  </a:moveTo>
                  <a:lnTo>
                    <a:pt x="970" y="32"/>
                  </a:lnTo>
                  <a:lnTo>
                    <a:pt x="720" y="94"/>
                  </a:lnTo>
                  <a:lnTo>
                    <a:pt x="470" y="126"/>
                  </a:lnTo>
                  <a:lnTo>
                    <a:pt x="282" y="219"/>
                  </a:lnTo>
                  <a:lnTo>
                    <a:pt x="126" y="282"/>
                  </a:lnTo>
                  <a:lnTo>
                    <a:pt x="32" y="376"/>
                  </a:lnTo>
                  <a:lnTo>
                    <a:pt x="1" y="438"/>
                  </a:lnTo>
                  <a:lnTo>
                    <a:pt x="32" y="532"/>
                  </a:lnTo>
                  <a:lnTo>
                    <a:pt x="126" y="626"/>
                  </a:lnTo>
                  <a:lnTo>
                    <a:pt x="282" y="688"/>
                  </a:lnTo>
                  <a:lnTo>
                    <a:pt x="470" y="751"/>
                  </a:lnTo>
                  <a:lnTo>
                    <a:pt x="720" y="813"/>
                  </a:lnTo>
                  <a:lnTo>
                    <a:pt x="970" y="845"/>
                  </a:lnTo>
                  <a:lnTo>
                    <a:pt x="1595" y="876"/>
                  </a:lnTo>
                  <a:lnTo>
                    <a:pt x="2220" y="845"/>
                  </a:lnTo>
                  <a:lnTo>
                    <a:pt x="2501" y="813"/>
                  </a:lnTo>
                  <a:lnTo>
                    <a:pt x="2720" y="751"/>
                  </a:lnTo>
                  <a:lnTo>
                    <a:pt x="2939" y="688"/>
                  </a:lnTo>
                  <a:lnTo>
                    <a:pt x="3064" y="626"/>
                  </a:lnTo>
                  <a:lnTo>
                    <a:pt x="3158" y="532"/>
                  </a:lnTo>
                  <a:lnTo>
                    <a:pt x="3189" y="438"/>
                  </a:lnTo>
                  <a:lnTo>
                    <a:pt x="3158" y="376"/>
                  </a:lnTo>
                  <a:lnTo>
                    <a:pt x="3064" y="282"/>
                  </a:lnTo>
                  <a:lnTo>
                    <a:pt x="2939" y="219"/>
                  </a:lnTo>
                  <a:lnTo>
                    <a:pt x="2720" y="126"/>
                  </a:lnTo>
                  <a:lnTo>
                    <a:pt x="2501" y="94"/>
                  </a:lnTo>
                  <a:lnTo>
                    <a:pt x="2220" y="32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6;p33">
              <a:extLst>
                <a:ext uri="{FF2B5EF4-FFF2-40B4-BE49-F238E27FC236}">
                  <a16:creationId xmlns:a16="http://schemas.microsoft.com/office/drawing/2014/main" id="{280EE7E0-6AE7-491D-B31D-392C9ED93504}"/>
                </a:ext>
              </a:extLst>
            </p:cNvPr>
            <p:cNvSpPr/>
            <p:nvPr/>
          </p:nvSpPr>
          <p:spPr>
            <a:xfrm>
              <a:off x="2681708" y="1404700"/>
              <a:ext cx="238045" cy="137743"/>
            </a:xfrm>
            <a:custGeom>
              <a:avLst/>
              <a:gdLst/>
              <a:ahLst/>
              <a:cxnLst/>
              <a:rect l="l" t="t" r="r" b="b"/>
              <a:pathLst>
                <a:path w="3783" h="2189" extrusionOk="0">
                  <a:moveTo>
                    <a:pt x="782" y="1"/>
                  </a:moveTo>
                  <a:lnTo>
                    <a:pt x="595" y="32"/>
                  </a:lnTo>
                  <a:lnTo>
                    <a:pt x="407" y="126"/>
                  </a:lnTo>
                  <a:lnTo>
                    <a:pt x="251" y="251"/>
                  </a:lnTo>
                  <a:lnTo>
                    <a:pt x="126" y="438"/>
                  </a:lnTo>
                  <a:lnTo>
                    <a:pt x="32" y="689"/>
                  </a:lnTo>
                  <a:lnTo>
                    <a:pt x="1" y="907"/>
                  </a:lnTo>
                  <a:lnTo>
                    <a:pt x="1" y="1126"/>
                  </a:lnTo>
                  <a:lnTo>
                    <a:pt x="63" y="1345"/>
                  </a:lnTo>
                  <a:lnTo>
                    <a:pt x="157" y="1532"/>
                  </a:lnTo>
                  <a:lnTo>
                    <a:pt x="313" y="1720"/>
                  </a:lnTo>
                  <a:lnTo>
                    <a:pt x="501" y="1876"/>
                  </a:lnTo>
                  <a:lnTo>
                    <a:pt x="751" y="2001"/>
                  </a:lnTo>
                  <a:lnTo>
                    <a:pt x="1001" y="2095"/>
                  </a:lnTo>
                  <a:lnTo>
                    <a:pt x="1314" y="2158"/>
                  </a:lnTo>
                  <a:lnTo>
                    <a:pt x="1626" y="2189"/>
                  </a:lnTo>
                  <a:lnTo>
                    <a:pt x="2001" y="2189"/>
                  </a:lnTo>
                  <a:lnTo>
                    <a:pt x="2376" y="2158"/>
                  </a:lnTo>
                  <a:lnTo>
                    <a:pt x="2751" y="2064"/>
                  </a:lnTo>
                  <a:lnTo>
                    <a:pt x="3158" y="1939"/>
                  </a:lnTo>
                  <a:lnTo>
                    <a:pt x="3595" y="1751"/>
                  </a:lnTo>
                  <a:lnTo>
                    <a:pt x="3658" y="1689"/>
                  </a:lnTo>
                  <a:lnTo>
                    <a:pt x="3720" y="1626"/>
                  </a:lnTo>
                  <a:lnTo>
                    <a:pt x="3783" y="1564"/>
                  </a:lnTo>
                  <a:lnTo>
                    <a:pt x="3783" y="1470"/>
                  </a:lnTo>
                  <a:lnTo>
                    <a:pt x="3783" y="1376"/>
                  </a:lnTo>
                  <a:lnTo>
                    <a:pt x="3752" y="1282"/>
                  </a:lnTo>
                  <a:lnTo>
                    <a:pt x="3689" y="1220"/>
                  </a:lnTo>
                  <a:lnTo>
                    <a:pt x="3627" y="1157"/>
                  </a:lnTo>
                  <a:lnTo>
                    <a:pt x="3251" y="876"/>
                  </a:lnTo>
                  <a:lnTo>
                    <a:pt x="2783" y="626"/>
                  </a:lnTo>
                  <a:lnTo>
                    <a:pt x="2282" y="376"/>
                  </a:lnTo>
                  <a:lnTo>
                    <a:pt x="1751" y="157"/>
                  </a:lnTo>
                  <a:lnTo>
                    <a:pt x="1501" y="63"/>
                  </a:lnTo>
                  <a:lnTo>
                    <a:pt x="1251" y="3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7;p33">
              <a:extLst>
                <a:ext uri="{FF2B5EF4-FFF2-40B4-BE49-F238E27FC236}">
                  <a16:creationId xmlns:a16="http://schemas.microsoft.com/office/drawing/2014/main" id="{3DA705D4-CE78-4538-8DF2-44ACF4943469}"/>
                </a:ext>
              </a:extLst>
            </p:cNvPr>
            <p:cNvSpPr/>
            <p:nvPr/>
          </p:nvSpPr>
          <p:spPr>
            <a:xfrm>
              <a:off x="1692405" y="1090018"/>
              <a:ext cx="161340" cy="444565"/>
            </a:xfrm>
            <a:custGeom>
              <a:avLst/>
              <a:gdLst/>
              <a:ahLst/>
              <a:cxnLst/>
              <a:rect l="l" t="t" r="r" b="b"/>
              <a:pathLst>
                <a:path w="2564" h="7065" extrusionOk="0">
                  <a:moveTo>
                    <a:pt x="2563" y="1"/>
                  </a:moveTo>
                  <a:lnTo>
                    <a:pt x="469" y="94"/>
                  </a:lnTo>
                  <a:lnTo>
                    <a:pt x="0" y="7065"/>
                  </a:lnTo>
                  <a:lnTo>
                    <a:pt x="2063" y="7065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rgbClr val="323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18;p33">
              <a:extLst>
                <a:ext uri="{FF2B5EF4-FFF2-40B4-BE49-F238E27FC236}">
                  <a16:creationId xmlns:a16="http://schemas.microsoft.com/office/drawing/2014/main" id="{D5CC8BBA-E74D-4C93-AAFD-4CC83C9CEB43}"/>
                </a:ext>
              </a:extLst>
            </p:cNvPr>
            <p:cNvSpPr/>
            <p:nvPr/>
          </p:nvSpPr>
          <p:spPr>
            <a:xfrm>
              <a:off x="502434" y="1455857"/>
              <a:ext cx="440664" cy="232130"/>
            </a:xfrm>
            <a:custGeom>
              <a:avLst/>
              <a:gdLst/>
              <a:ahLst/>
              <a:cxnLst/>
              <a:rect l="l" t="t" r="r" b="b"/>
              <a:pathLst>
                <a:path w="7003" h="3689" extrusionOk="0">
                  <a:moveTo>
                    <a:pt x="4689" y="1"/>
                  </a:moveTo>
                  <a:lnTo>
                    <a:pt x="4126" y="63"/>
                  </a:lnTo>
                  <a:lnTo>
                    <a:pt x="3251" y="157"/>
                  </a:lnTo>
                  <a:lnTo>
                    <a:pt x="2720" y="219"/>
                  </a:lnTo>
                  <a:lnTo>
                    <a:pt x="2157" y="313"/>
                  </a:lnTo>
                  <a:lnTo>
                    <a:pt x="1595" y="438"/>
                  </a:lnTo>
                  <a:lnTo>
                    <a:pt x="1095" y="594"/>
                  </a:lnTo>
                  <a:lnTo>
                    <a:pt x="876" y="688"/>
                  </a:lnTo>
                  <a:lnTo>
                    <a:pt x="657" y="813"/>
                  </a:lnTo>
                  <a:lnTo>
                    <a:pt x="501" y="938"/>
                  </a:lnTo>
                  <a:lnTo>
                    <a:pt x="344" y="1063"/>
                  </a:lnTo>
                  <a:lnTo>
                    <a:pt x="251" y="1220"/>
                  </a:lnTo>
                  <a:lnTo>
                    <a:pt x="157" y="1376"/>
                  </a:lnTo>
                  <a:lnTo>
                    <a:pt x="94" y="1532"/>
                  </a:lnTo>
                  <a:lnTo>
                    <a:pt x="63" y="1688"/>
                  </a:lnTo>
                  <a:lnTo>
                    <a:pt x="1" y="2032"/>
                  </a:lnTo>
                  <a:lnTo>
                    <a:pt x="32" y="2376"/>
                  </a:lnTo>
                  <a:lnTo>
                    <a:pt x="126" y="2657"/>
                  </a:lnTo>
                  <a:lnTo>
                    <a:pt x="344" y="3126"/>
                  </a:lnTo>
                  <a:lnTo>
                    <a:pt x="563" y="3533"/>
                  </a:lnTo>
                  <a:lnTo>
                    <a:pt x="626" y="3658"/>
                  </a:lnTo>
                  <a:lnTo>
                    <a:pt x="657" y="3689"/>
                  </a:lnTo>
                  <a:lnTo>
                    <a:pt x="688" y="3689"/>
                  </a:lnTo>
                  <a:lnTo>
                    <a:pt x="782" y="3564"/>
                  </a:lnTo>
                  <a:lnTo>
                    <a:pt x="1063" y="3314"/>
                  </a:lnTo>
                  <a:lnTo>
                    <a:pt x="1501" y="2908"/>
                  </a:lnTo>
                  <a:lnTo>
                    <a:pt x="1782" y="2689"/>
                  </a:lnTo>
                  <a:lnTo>
                    <a:pt x="2126" y="2470"/>
                  </a:lnTo>
                  <a:lnTo>
                    <a:pt x="2501" y="2251"/>
                  </a:lnTo>
                  <a:lnTo>
                    <a:pt x="2907" y="2032"/>
                  </a:lnTo>
                  <a:lnTo>
                    <a:pt x="3345" y="1845"/>
                  </a:lnTo>
                  <a:lnTo>
                    <a:pt x="3845" y="1657"/>
                  </a:lnTo>
                  <a:lnTo>
                    <a:pt x="4377" y="1501"/>
                  </a:lnTo>
                  <a:lnTo>
                    <a:pt x="4939" y="1376"/>
                  </a:lnTo>
                  <a:lnTo>
                    <a:pt x="5533" y="1313"/>
                  </a:lnTo>
                  <a:lnTo>
                    <a:pt x="6158" y="1282"/>
                  </a:lnTo>
                  <a:lnTo>
                    <a:pt x="6440" y="1126"/>
                  </a:lnTo>
                  <a:lnTo>
                    <a:pt x="6658" y="970"/>
                  </a:lnTo>
                  <a:lnTo>
                    <a:pt x="6877" y="782"/>
                  </a:lnTo>
                  <a:lnTo>
                    <a:pt x="6940" y="657"/>
                  </a:lnTo>
                  <a:lnTo>
                    <a:pt x="7002" y="563"/>
                  </a:lnTo>
                  <a:lnTo>
                    <a:pt x="7002" y="469"/>
                  </a:lnTo>
                  <a:lnTo>
                    <a:pt x="6971" y="376"/>
                  </a:lnTo>
                  <a:lnTo>
                    <a:pt x="6846" y="282"/>
                  </a:lnTo>
                  <a:lnTo>
                    <a:pt x="6690" y="188"/>
                  </a:lnTo>
                  <a:lnTo>
                    <a:pt x="6471" y="126"/>
                  </a:lnTo>
                  <a:lnTo>
                    <a:pt x="6158" y="94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19;p33">
              <a:extLst>
                <a:ext uri="{FF2B5EF4-FFF2-40B4-BE49-F238E27FC236}">
                  <a16:creationId xmlns:a16="http://schemas.microsoft.com/office/drawing/2014/main" id="{63FA9C0D-1EA3-4F5F-A8BF-258525C37B1F}"/>
                </a:ext>
              </a:extLst>
            </p:cNvPr>
            <p:cNvSpPr/>
            <p:nvPr/>
          </p:nvSpPr>
          <p:spPr>
            <a:xfrm>
              <a:off x="502434" y="1601400"/>
              <a:ext cx="265606" cy="177071"/>
            </a:xfrm>
            <a:custGeom>
              <a:avLst/>
              <a:gdLst/>
              <a:ahLst/>
              <a:cxnLst/>
              <a:rect l="l" t="t" r="r" b="b"/>
              <a:pathLst>
                <a:path w="4221" h="2814" extrusionOk="0">
                  <a:moveTo>
                    <a:pt x="4220" y="1"/>
                  </a:moveTo>
                  <a:lnTo>
                    <a:pt x="3689" y="32"/>
                  </a:lnTo>
                  <a:lnTo>
                    <a:pt x="3220" y="94"/>
                  </a:lnTo>
                  <a:lnTo>
                    <a:pt x="2782" y="157"/>
                  </a:lnTo>
                  <a:lnTo>
                    <a:pt x="2407" y="251"/>
                  </a:lnTo>
                  <a:lnTo>
                    <a:pt x="2095" y="344"/>
                  </a:lnTo>
                  <a:lnTo>
                    <a:pt x="1813" y="469"/>
                  </a:lnTo>
                  <a:lnTo>
                    <a:pt x="1563" y="595"/>
                  </a:lnTo>
                  <a:lnTo>
                    <a:pt x="1345" y="720"/>
                  </a:lnTo>
                  <a:lnTo>
                    <a:pt x="1032" y="970"/>
                  </a:lnTo>
                  <a:lnTo>
                    <a:pt x="813" y="1157"/>
                  </a:lnTo>
                  <a:lnTo>
                    <a:pt x="719" y="1313"/>
                  </a:lnTo>
                  <a:lnTo>
                    <a:pt x="688" y="1376"/>
                  </a:lnTo>
                  <a:lnTo>
                    <a:pt x="1" y="2814"/>
                  </a:lnTo>
                  <a:lnTo>
                    <a:pt x="344" y="2720"/>
                  </a:lnTo>
                  <a:lnTo>
                    <a:pt x="688" y="2595"/>
                  </a:lnTo>
                  <a:lnTo>
                    <a:pt x="1032" y="2407"/>
                  </a:lnTo>
                  <a:lnTo>
                    <a:pt x="1376" y="2220"/>
                  </a:lnTo>
                  <a:lnTo>
                    <a:pt x="2095" y="1751"/>
                  </a:lnTo>
                  <a:lnTo>
                    <a:pt x="2751" y="1282"/>
                  </a:lnTo>
                  <a:lnTo>
                    <a:pt x="3345" y="813"/>
                  </a:lnTo>
                  <a:lnTo>
                    <a:pt x="3814" y="407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620;p33">
              <a:extLst>
                <a:ext uri="{FF2B5EF4-FFF2-40B4-BE49-F238E27FC236}">
                  <a16:creationId xmlns:a16="http://schemas.microsoft.com/office/drawing/2014/main" id="{65E9AC4A-7767-408D-8A73-7F1776F29FEF}"/>
                </a:ext>
              </a:extLst>
            </p:cNvPr>
            <p:cNvGrpSpPr/>
            <p:nvPr/>
          </p:nvGrpSpPr>
          <p:grpSpPr>
            <a:xfrm>
              <a:off x="720783" y="2732470"/>
              <a:ext cx="3082120" cy="896917"/>
              <a:chOff x="720783" y="2730720"/>
              <a:chExt cx="3082120" cy="896917"/>
            </a:xfrm>
          </p:grpSpPr>
          <p:sp>
            <p:nvSpPr>
              <p:cNvPr id="30" name="Google Shape;621;p33">
                <a:extLst>
                  <a:ext uri="{FF2B5EF4-FFF2-40B4-BE49-F238E27FC236}">
                    <a16:creationId xmlns:a16="http://schemas.microsoft.com/office/drawing/2014/main" id="{CEEFD09C-4BAF-44AC-9AD8-716639A1F7BF}"/>
                  </a:ext>
                </a:extLst>
              </p:cNvPr>
              <p:cNvSpPr/>
              <p:nvPr/>
            </p:nvSpPr>
            <p:spPr>
              <a:xfrm>
                <a:off x="905656" y="3458434"/>
                <a:ext cx="2769392" cy="65002"/>
              </a:xfrm>
              <a:custGeom>
                <a:avLst/>
                <a:gdLst/>
                <a:ahLst/>
                <a:cxnLst/>
                <a:rect l="l" t="t" r="r" b="b"/>
                <a:pathLst>
                  <a:path w="44011" h="1033" extrusionOk="0">
                    <a:moveTo>
                      <a:pt x="438" y="1"/>
                    </a:moveTo>
                    <a:lnTo>
                      <a:pt x="313" y="32"/>
                    </a:lnTo>
                    <a:lnTo>
                      <a:pt x="250" y="63"/>
                    </a:lnTo>
                    <a:lnTo>
                      <a:pt x="157" y="126"/>
                    </a:lnTo>
                    <a:lnTo>
                      <a:pt x="94" y="220"/>
                    </a:lnTo>
                    <a:lnTo>
                      <a:pt x="63" y="313"/>
                    </a:lnTo>
                    <a:lnTo>
                      <a:pt x="32" y="407"/>
                    </a:lnTo>
                    <a:lnTo>
                      <a:pt x="0" y="501"/>
                    </a:lnTo>
                    <a:lnTo>
                      <a:pt x="32" y="626"/>
                    </a:lnTo>
                    <a:lnTo>
                      <a:pt x="63" y="720"/>
                    </a:lnTo>
                    <a:lnTo>
                      <a:pt x="94" y="814"/>
                    </a:lnTo>
                    <a:lnTo>
                      <a:pt x="157" y="876"/>
                    </a:lnTo>
                    <a:lnTo>
                      <a:pt x="250" y="939"/>
                    </a:lnTo>
                    <a:lnTo>
                      <a:pt x="313" y="1001"/>
                    </a:lnTo>
                    <a:lnTo>
                      <a:pt x="438" y="1032"/>
                    </a:lnTo>
                    <a:lnTo>
                      <a:pt x="43573" y="1032"/>
                    </a:lnTo>
                    <a:lnTo>
                      <a:pt x="43698" y="1001"/>
                    </a:lnTo>
                    <a:lnTo>
                      <a:pt x="43761" y="939"/>
                    </a:lnTo>
                    <a:lnTo>
                      <a:pt x="43854" y="876"/>
                    </a:lnTo>
                    <a:lnTo>
                      <a:pt x="43917" y="814"/>
                    </a:lnTo>
                    <a:lnTo>
                      <a:pt x="43948" y="720"/>
                    </a:lnTo>
                    <a:lnTo>
                      <a:pt x="43979" y="626"/>
                    </a:lnTo>
                    <a:lnTo>
                      <a:pt x="44011" y="501"/>
                    </a:lnTo>
                    <a:lnTo>
                      <a:pt x="43979" y="407"/>
                    </a:lnTo>
                    <a:lnTo>
                      <a:pt x="43948" y="313"/>
                    </a:lnTo>
                    <a:lnTo>
                      <a:pt x="43917" y="220"/>
                    </a:lnTo>
                    <a:lnTo>
                      <a:pt x="43854" y="126"/>
                    </a:lnTo>
                    <a:lnTo>
                      <a:pt x="43761" y="63"/>
                    </a:lnTo>
                    <a:lnTo>
                      <a:pt x="43698" y="32"/>
                    </a:lnTo>
                    <a:lnTo>
                      <a:pt x="43573" y="1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2;p33">
                <a:extLst>
                  <a:ext uri="{FF2B5EF4-FFF2-40B4-BE49-F238E27FC236}">
                    <a16:creationId xmlns:a16="http://schemas.microsoft.com/office/drawing/2014/main" id="{89DDAC45-4523-4F99-8062-49DE65411F8F}"/>
                  </a:ext>
                </a:extLst>
              </p:cNvPr>
              <p:cNvSpPr/>
              <p:nvPr/>
            </p:nvSpPr>
            <p:spPr>
              <a:xfrm>
                <a:off x="1818254" y="2966747"/>
                <a:ext cx="879251" cy="446516"/>
              </a:xfrm>
              <a:custGeom>
                <a:avLst/>
                <a:gdLst/>
                <a:ahLst/>
                <a:cxnLst/>
                <a:rect l="l" t="t" r="r" b="b"/>
                <a:pathLst>
                  <a:path w="13973" h="7096" extrusionOk="0">
                    <a:moveTo>
                      <a:pt x="12566" y="657"/>
                    </a:moveTo>
                    <a:lnTo>
                      <a:pt x="12754" y="719"/>
                    </a:lnTo>
                    <a:lnTo>
                      <a:pt x="12910" y="813"/>
                    </a:lnTo>
                    <a:lnTo>
                      <a:pt x="13066" y="938"/>
                    </a:lnTo>
                    <a:lnTo>
                      <a:pt x="13160" y="1063"/>
                    </a:lnTo>
                    <a:lnTo>
                      <a:pt x="13254" y="1219"/>
                    </a:lnTo>
                    <a:lnTo>
                      <a:pt x="13316" y="1407"/>
                    </a:lnTo>
                    <a:lnTo>
                      <a:pt x="13316" y="1595"/>
                    </a:lnTo>
                    <a:lnTo>
                      <a:pt x="13316" y="5502"/>
                    </a:lnTo>
                    <a:lnTo>
                      <a:pt x="13316" y="5689"/>
                    </a:lnTo>
                    <a:lnTo>
                      <a:pt x="13254" y="5846"/>
                    </a:lnTo>
                    <a:lnTo>
                      <a:pt x="13160" y="6033"/>
                    </a:lnTo>
                    <a:lnTo>
                      <a:pt x="13066" y="6158"/>
                    </a:lnTo>
                    <a:lnTo>
                      <a:pt x="12910" y="6283"/>
                    </a:lnTo>
                    <a:lnTo>
                      <a:pt x="12754" y="6377"/>
                    </a:lnTo>
                    <a:lnTo>
                      <a:pt x="12566" y="6408"/>
                    </a:lnTo>
                    <a:lnTo>
                      <a:pt x="12379" y="6439"/>
                    </a:lnTo>
                    <a:lnTo>
                      <a:pt x="1595" y="6439"/>
                    </a:lnTo>
                    <a:lnTo>
                      <a:pt x="1407" y="6408"/>
                    </a:lnTo>
                    <a:lnTo>
                      <a:pt x="1251" y="6377"/>
                    </a:lnTo>
                    <a:lnTo>
                      <a:pt x="1095" y="6283"/>
                    </a:lnTo>
                    <a:lnTo>
                      <a:pt x="938" y="6158"/>
                    </a:lnTo>
                    <a:lnTo>
                      <a:pt x="813" y="6033"/>
                    </a:lnTo>
                    <a:lnTo>
                      <a:pt x="751" y="5846"/>
                    </a:lnTo>
                    <a:lnTo>
                      <a:pt x="688" y="5689"/>
                    </a:lnTo>
                    <a:lnTo>
                      <a:pt x="657" y="5502"/>
                    </a:lnTo>
                    <a:lnTo>
                      <a:pt x="657" y="1595"/>
                    </a:lnTo>
                    <a:lnTo>
                      <a:pt x="688" y="1407"/>
                    </a:lnTo>
                    <a:lnTo>
                      <a:pt x="751" y="1219"/>
                    </a:lnTo>
                    <a:lnTo>
                      <a:pt x="813" y="1063"/>
                    </a:lnTo>
                    <a:lnTo>
                      <a:pt x="938" y="938"/>
                    </a:lnTo>
                    <a:lnTo>
                      <a:pt x="1095" y="813"/>
                    </a:lnTo>
                    <a:lnTo>
                      <a:pt x="1251" y="719"/>
                    </a:lnTo>
                    <a:lnTo>
                      <a:pt x="1407" y="657"/>
                    </a:lnTo>
                    <a:close/>
                    <a:moveTo>
                      <a:pt x="1595" y="0"/>
                    </a:moveTo>
                    <a:lnTo>
                      <a:pt x="1282" y="32"/>
                    </a:lnTo>
                    <a:lnTo>
                      <a:pt x="1001" y="125"/>
                    </a:lnTo>
                    <a:lnTo>
                      <a:pt x="720" y="282"/>
                    </a:lnTo>
                    <a:lnTo>
                      <a:pt x="470" y="469"/>
                    </a:lnTo>
                    <a:lnTo>
                      <a:pt x="282" y="688"/>
                    </a:lnTo>
                    <a:lnTo>
                      <a:pt x="126" y="969"/>
                    </a:lnTo>
                    <a:lnTo>
                      <a:pt x="32" y="1282"/>
                    </a:lnTo>
                    <a:lnTo>
                      <a:pt x="1" y="1595"/>
                    </a:lnTo>
                    <a:lnTo>
                      <a:pt x="1" y="5502"/>
                    </a:lnTo>
                    <a:lnTo>
                      <a:pt x="32" y="5814"/>
                    </a:lnTo>
                    <a:lnTo>
                      <a:pt x="126" y="6127"/>
                    </a:lnTo>
                    <a:lnTo>
                      <a:pt x="282" y="6377"/>
                    </a:lnTo>
                    <a:lnTo>
                      <a:pt x="470" y="6627"/>
                    </a:lnTo>
                    <a:lnTo>
                      <a:pt x="720" y="6815"/>
                    </a:lnTo>
                    <a:lnTo>
                      <a:pt x="1001" y="6971"/>
                    </a:lnTo>
                    <a:lnTo>
                      <a:pt x="1282" y="7065"/>
                    </a:lnTo>
                    <a:lnTo>
                      <a:pt x="1595" y="7096"/>
                    </a:lnTo>
                    <a:lnTo>
                      <a:pt x="12379" y="7096"/>
                    </a:lnTo>
                    <a:lnTo>
                      <a:pt x="12691" y="7065"/>
                    </a:lnTo>
                    <a:lnTo>
                      <a:pt x="13004" y="6971"/>
                    </a:lnTo>
                    <a:lnTo>
                      <a:pt x="13285" y="6815"/>
                    </a:lnTo>
                    <a:lnTo>
                      <a:pt x="13504" y="6627"/>
                    </a:lnTo>
                    <a:lnTo>
                      <a:pt x="13723" y="6377"/>
                    </a:lnTo>
                    <a:lnTo>
                      <a:pt x="13848" y="6127"/>
                    </a:lnTo>
                    <a:lnTo>
                      <a:pt x="13941" y="5814"/>
                    </a:lnTo>
                    <a:lnTo>
                      <a:pt x="13973" y="5502"/>
                    </a:lnTo>
                    <a:lnTo>
                      <a:pt x="13973" y="1595"/>
                    </a:lnTo>
                    <a:lnTo>
                      <a:pt x="13941" y="1282"/>
                    </a:lnTo>
                    <a:lnTo>
                      <a:pt x="13848" y="969"/>
                    </a:lnTo>
                    <a:lnTo>
                      <a:pt x="13723" y="688"/>
                    </a:lnTo>
                    <a:lnTo>
                      <a:pt x="13504" y="469"/>
                    </a:lnTo>
                    <a:lnTo>
                      <a:pt x="13285" y="282"/>
                    </a:lnTo>
                    <a:lnTo>
                      <a:pt x="13004" y="125"/>
                    </a:lnTo>
                    <a:lnTo>
                      <a:pt x="12691" y="32"/>
                    </a:lnTo>
                    <a:lnTo>
                      <a:pt x="12379" y="0"/>
                    </a:lnTo>
                    <a:close/>
                  </a:path>
                </a:pathLst>
              </a:custGeom>
              <a:solidFill>
                <a:srgbClr val="81E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3;p33">
                <a:extLst>
                  <a:ext uri="{FF2B5EF4-FFF2-40B4-BE49-F238E27FC236}">
                    <a16:creationId xmlns:a16="http://schemas.microsoft.com/office/drawing/2014/main" id="{361F7960-4F1B-4618-8E76-2E391D24F494}"/>
                  </a:ext>
                </a:extLst>
              </p:cNvPr>
              <p:cNvSpPr/>
              <p:nvPr/>
            </p:nvSpPr>
            <p:spPr>
              <a:xfrm>
                <a:off x="1952032" y="3051317"/>
                <a:ext cx="88535" cy="275423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4377" extrusionOk="0">
                    <a:moveTo>
                      <a:pt x="688" y="1"/>
                    </a:moveTo>
                    <a:lnTo>
                      <a:pt x="563" y="32"/>
                    </a:lnTo>
                    <a:lnTo>
                      <a:pt x="438" y="63"/>
                    </a:lnTo>
                    <a:lnTo>
                      <a:pt x="313" y="126"/>
                    </a:lnTo>
                    <a:lnTo>
                      <a:pt x="188" y="219"/>
                    </a:lnTo>
                    <a:lnTo>
                      <a:pt x="125" y="313"/>
                    </a:lnTo>
                    <a:lnTo>
                      <a:pt x="63" y="438"/>
                    </a:lnTo>
                    <a:lnTo>
                      <a:pt x="0" y="563"/>
                    </a:lnTo>
                    <a:lnTo>
                      <a:pt x="0" y="719"/>
                    </a:lnTo>
                    <a:lnTo>
                      <a:pt x="0" y="3658"/>
                    </a:lnTo>
                    <a:lnTo>
                      <a:pt x="0" y="3814"/>
                    </a:lnTo>
                    <a:lnTo>
                      <a:pt x="63" y="3939"/>
                    </a:lnTo>
                    <a:lnTo>
                      <a:pt x="125" y="4064"/>
                    </a:lnTo>
                    <a:lnTo>
                      <a:pt x="188" y="4158"/>
                    </a:lnTo>
                    <a:lnTo>
                      <a:pt x="313" y="4252"/>
                    </a:lnTo>
                    <a:lnTo>
                      <a:pt x="438" y="4314"/>
                    </a:lnTo>
                    <a:lnTo>
                      <a:pt x="563" y="4345"/>
                    </a:lnTo>
                    <a:lnTo>
                      <a:pt x="688" y="4377"/>
                    </a:lnTo>
                    <a:lnTo>
                      <a:pt x="844" y="4345"/>
                    </a:lnTo>
                    <a:lnTo>
                      <a:pt x="969" y="4314"/>
                    </a:lnTo>
                    <a:lnTo>
                      <a:pt x="1094" y="4252"/>
                    </a:lnTo>
                    <a:lnTo>
                      <a:pt x="1188" y="4158"/>
                    </a:lnTo>
                    <a:lnTo>
                      <a:pt x="1282" y="4064"/>
                    </a:lnTo>
                    <a:lnTo>
                      <a:pt x="1344" y="3939"/>
                    </a:lnTo>
                    <a:lnTo>
                      <a:pt x="1376" y="3814"/>
                    </a:lnTo>
                    <a:lnTo>
                      <a:pt x="1407" y="3658"/>
                    </a:lnTo>
                    <a:lnTo>
                      <a:pt x="1407" y="719"/>
                    </a:lnTo>
                    <a:lnTo>
                      <a:pt x="1376" y="563"/>
                    </a:lnTo>
                    <a:lnTo>
                      <a:pt x="1344" y="438"/>
                    </a:lnTo>
                    <a:lnTo>
                      <a:pt x="1282" y="313"/>
                    </a:lnTo>
                    <a:lnTo>
                      <a:pt x="1188" y="219"/>
                    </a:lnTo>
                    <a:lnTo>
                      <a:pt x="1094" y="126"/>
                    </a:lnTo>
                    <a:lnTo>
                      <a:pt x="969" y="63"/>
                    </a:lnTo>
                    <a:lnTo>
                      <a:pt x="844" y="3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81E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4;p33">
                <a:extLst>
                  <a:ext uri="{FF2B5EF4-FFF2-40B4-BE49-F238E27FC236}">
                    <a16:creationId xmlns:a16="http://schemas.microsoft.com/office/drawing/2014/main" id="{8977F849-AA71-426B-AAD2-CA6CE77ADC01}"/>
                  </a:ext>
                </a:extLst>
              </p:cNvPr>
              <p:cNvSpPr/>
              <p:nvPr/>
            </p:nvSpPr>
            <p:spPr>
              <a:xfrm>
                <a:off x="2087698" y="3051317"/>
                <a:ext cx="88598" cy="275423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377" extrusionOk="0">
                    <a:moveTo>
                      <a:pt x="689" y="1"/>
                    </a:moveTo>
                    <a:lnTo>
                      <a:pt x="564" y="32"/>
                    </a:lnTo>
                    <a:lnTo>
                      <a:pt x="407" y="63"/>
                    </a:lnTo>
                    <a:lnTo>
                      <a:pt x="314" y="126"/>
                    </a:lnTo>
                    <a:lnTo>
                      <a:pt x="189" y="219"/>
                    </a:lnTo>
                    <a:lnTo>
                      <a:pt x="95" y="313"/>
                    </a:lnTo>
                    <a:lnTo>
                      <a:pt x="32" y="438"/>
                    </a:lnTo>
                    <a:lnTo>
                      <a:pt x="1" y="563"/>
                    </a:lnTo>
                    <a:lnTo>
                      <a:pt x="1" y="719"/>
                    </a:lnTo>
                    <a:lnTo>
                      <a:pt x="1" y="3658"/>
                    </a:lnTo>
                    <a:lnTo>
                      <a:pt x="1" y="3814"/>
                    </a:lnTo>
                    <a:lnTo>
                      <a:pt x="32" y="3939"/>
                    </a:lnTo>
                    <a:lnTo>
                      <a:pt x="95" y="4064"/>
                    </a:lnTo>
                    <a:lnTo>
                      <a:pt x="189" y="4158"/>
                    </a:lnTo>
                    <a:lnTo>
                      <a:pt x="314" y="4252"/>
                    </a:lnTo>
                    <a:lnTo>
                      <a:pt x="407" y="4314"/>
                    </a:lnTo>
                    <a:lnTo>
                      <a:pt x="564" y="4345"/>
                    </a:lnTo>
                    <a:lnTo>
                      <a:pt x="689" y="4377"/>
                    </a:lnTo>
                    <a:lnTo>
                      <a:pt x="845" y="4345"/>
                    </a:lnTo>
                    <a:lnTo>
                      <a:pt x="970" y="4314"/>
                    </a:lnTo>
                    <a:lnTo>
                      <a:pt x="1095" y="4252"/>
                    </a:lnTo>
                    <a:lnTo>
                      <a:pt x="1189" y="4158"/>
                    </a:lnTo>
                    <a:lnTo>
                      <a:pt x="1283" y="4064"/>
                    </a:lnTo>
                    <a:lnTo>
                      <a:pt x="1345" y="3939"/>
                    </a:lnTo>
                    <a:lnTo>
                      <a:pt x="1376" y="3814"/>
                    </a:lnTo>
                    <a:lnTo>
                      <a:pt x="1408" y="3658"/>
                    </a:lnTo>
                    <a:lnTo>
                      <a:pt x="1408" y="719"/>
                    </a:lnTo>
                    <a:lnTo>
                      <a:pt x="1376" y="563"/>
                    </a:lnTo>
                    <a:lnTo>
                      <a:pt x="1345" y="438"/>
                    </a:lnTo>
                    <a:lnTo>
                      <a:pt x="1283" y="313"/>
                    </a:lnTo>
                    <a:lnTo>
                      <a:pt x="1189" y="219"/>
                    </a:lnTo>
                    <a:lnTo>
                      <a:pt x="1095" y="126"/>
                    </a:lnTo>
                    <a:lnTo>
                      <a:pt x="970" y="63"/>
                    </a:lnTo>
                    <a:lnTo>
                      <a:pt x="845" y="3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81E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5;p33">
                <a:extLst>
                  <a:ext uri="{FF2B5EF4-FFF2-40B4-BE49-F238E27FC236}">
                    <a16:creationId xmlns:a16="http://schemas.microsoft.com/office/drawing/2014/main" id="{E120D787-8303-4335-A87B-3E1FF1D4DA42}"/>
                  </a:ext>
                </a:extLst>
              </p:cNvPr>
              <p:cNvSpPr/>
              <p:nvPr/>
            </p:nvSpPr>
            <p:spPr>
              <a:xfrm>
                <a:off x="2217512" y="3051317"/>
                <a:ext cx="88598" cy="275423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377" extrusionOk="0">
                    <a:moveTo>
                      <a:pt x="689" y="1"/>
                    </a:moveTo>
                    <a:lnTo>
                      <a:pt x="564" y="32"/>
                    </a:lnTo>
                    <a:lnTo>
                      <a:pt x="407" y="63"/>
                    </a:lnTo>
                    <a:lnTo>
                      <a:pt x="314" y="126"/>
                    </a:lnTo>
                    <a:lnTo>
                      <a:pt x="188" y="219"/>
                    </a:lnTo>
                    <a:lnTo>
                      <a:pt x="95" y="313"/>
                    </a:lnTo>
                    <a:lnTo>
                      <a:pt x="32" y="438"/>
                    </a:lnTo>
                    <a:lnTo>
                      <a:pt x="1" y="563"/>
                    </a:lnTo>
                    <a:lnTo>
                      <a:pt x="1" y="719"/>
                    </a:lnTo>
                    <a:lnTo>
                      <a:pt x="1" y="3658"/>
                    </a:lnTo>
                    <a:lnTo>
                      <a:pt x="1" y="3814"/>
                    </a:lnTo>
                    <a:lnTo>
                      <a:pt x="32" y="3939"/>
                    </a:lnTo>
                    <a:lnTo>
                      <a:pt x="95" y="4064"/>
                    </a:lnTo>
                    <a:lnTo>
                      <a:pt x="188" y="4158"/>
                    </a:lnTo>
                    <a:lnTo>
                      <a:pt x="314" y="4252"/>
                    </a:lnTo>
                    <a:lnTo>
                      <a:pt x="407" y="4314"/>
                    </a:lnTo>
                    <a:lnTo>
                      <a:pt x="564" y="4345"/>
                    </a:lnTo>
                    <a:lnTo>
                      <a:pt x="689" y="4377"/>
                    </a:lnTo>
                    <a:lnTo>
                      <a:pt x="845" y="4345"/>
                    </a:lnTo>
                    <a:lnTo>
                      <a:pt x="970" y="4314"/>
                    </a:lnTo>
                    <a:lnTo>
                      <a:pt x="1095" y="4252"/>
                    </a:lnTo>
                    <a:lnTo>
                      <a:pt x="1189" y="4158"/>
                    </a:lnTo>
                    <a:lnTo>
                      <a:pt x="1283" y="4064"/>
                    </a:lnTo>
                    <a:lnTo>
                      <a:pt x="1345" y="3939"/>
                    </a:lnTo>
                    <a:lnTo>
                      <a:pt x="1376" y="3814"/>
                    </a:lnTo>
                    <a:lnTo>
                      <a:pt x="1408" y="3658"/>
                    </a:lnTo>
                    <a:lnTo>
                      <a:pt x="1408" y="719"/>
                    </a:lnTo>
                    <a:lnTo>
                      <a:pt x="1376" y="563"/>
                    </a:lnTo>
                    <a:lnTo>
                      <a:pt x="1345" y="438"/>
                    </a:lnTo>
                    <a:lnTo>
                      <a:pt x="1283" y="313"/>
                    </a:lnTo>
                    <a:lnTo>
                      <a:pt x="1189" y="219"/>
                    </a:lnTo>
                    <a:lnTo>
                      <a:pt x="1095" y="126"/>
                    </a:lnTo>
                    <a:lnTo>
                      <a:pt x="970" y="63"/>
                    </a:lnTo>
                    <a:lnTo>
                      <a:pt x="845" y="3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81E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6;p33">
                <a:extLst>
                  <a:ext uri="{FF2B5EF4-FFF2-40B4-BE49-F238E27FC236}">
                    <a16:creationId xmlns:a16="http://schemas.microsoft.com/office/drawing/2014/main" id="{A6D85DE5-BEFC-4C0E-8650-50CC1A262979}"/>
                  </a:ext>
                </a:extLst>
              </p:cNvPr>
              <p:cNvSpPr/>
              <p:nvPr/>
            </p:nvSpPr>
            <p:spPr>
              <a:xfrm>
                <a:off x="2353241" y="3051317"/>
                <a:ext cx="88598" cy="275423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377" extrusionOk="0">
                    <a:moveTo>
                      <a:pt x="720" y="1"/>
                    </a:moveTo>
                    <a:lnTo>
                      <a:pt x="563" y="32"/>
                    </a:lnTo>
                    <a:lnTo>
                      <a:pt x="438" y="63"/>
                    </a:lnTo>
                    <a:lnTo>
                      <a:pt x="313" y="126"/>
                    </a:lnTo>
                    <a:lnTo>
                      <a:pt x="220" y="219"/>
                    </a:lnTo>
                    <a:lnTo>
                      <a:pt x="126" y="313"/>
                    </a:lnTo>
                    <a:lnTo>
                      <a:pt x="63" y="438"/>
                    </a:lnTo>
                    <a:lnTo>
                      <a:pt x="1" y="563"/>
                    </a:lnTo>
                    <a:lnTo>
                      <a:pt x="1" y="719"/>
                    </a:lnTo>
                    <a:lnTo>
                      <a:pt x="1" y="3658"/>
                    </a:lnTo>
                    <a:lnTo>
                      <a:pt x="1" y="3814"/>
                    </a:lnTo>
                    <a:lnTo>
                      <a:pt x="63" y="3939"/>
                    </a:lnTo>
                    <a:lnTo>
                      <a:pt x="126" y="4064"/>
                    </a:lnTo>
                    <a:lnTo>
                      <a:pt x="220" y="4158"/>
                    </a:lnTo>
                    <a:lnTo>
                      <a:pt x="313" y="4252"/>
                    </a:lnTo>
                    <a:lnTo>
                      <a:pt x="438" y="4314"/>
                    </a:lnTo>
                    <a:lnTo>
                      <a:pt x="563" y="4345"/>
                    </a:lnTo>
                    <a:lnTo>
                      <a:pt x="720" y="4377"/>
                    </a:lnTo>
                    <a:lnTo>
                      <a:pt x="845" y="4345"/>
                    </a:lnTo>
                    <a:lnTo>
                      <a:pt x="970" y="4314"/>
                    </a:lnTo>
                    <a:lnTo>
                      <a:pt x="1095" y="4252"/>
                    </a:lnTo>
                    <a:lnTo>
                      <a:pt x="1188" y="4158"/>
                    </a:lnTo>
                    <a:lnTo>
                      <a:pt x="1282" y="4064"/>
                    </a:lnTo>
                    <a:lnTo>
                      <a:pt x="1345" y="3939"/>
                    </a:lnTo>
                    <a:lnTo>
                      <a:pt x="1407" y="3814"/>
                    </a:lnTo>
                    <a:lnTo>
                      <a:pt x="1407" y="3658"/>
                    </a:lnTo>
                    <a:lnTo>
                      <a:pt x="1407" y="719"/>
                    </a:lnTo>
                    <a:lnTo>
                      <a:pt x="1407" y="563"/>
                    </a:lnTo>
                    <a:lnTo>
                      <a:pt x="1345" y="438"/>
                    </a:lnTo>
                    <a:lnTo>
                      <a:pt x="1282" y="313"/>
                    </a:lnTo>
                    <a:lnTo>
                      <a:pt x="1188" y="219"/>
                    </a:lnTo>
                    <a:lnTo>
                      <a:pt x="1095" y="126"/>
                    </a:lnTo>
                    <a:lnTo>
                      <a:pt x="970" y="63"/>
                    </a:lnTo>
                    <a:lnTo>
                      <a:pt x="845" y="32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81E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7;p33">
                <a:extLst>
                  <a:ext uri="{FF2B5EF4-FFF2-40B4-BE49-F238E27FC236}">
                    <a16:creationId xmlns:a16="http://schemas.microsoft.com/office/drawing/2014/main" id="{23614852-23CD-4E62-B9D6-15AAAAEF9A68}"/>
                  </a:ext>
                </a:extLst>
              </p:cNvPr>
              <p:cNvSpPr/>
              <p:nvPr/>
            </p:nvSpPr>
            <p:spPr>
              <a:xfrm>
                <a:off x="2481104" y="3051317"/>
                <a:ext cx="88598" cy="275423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377" extrusionOk="0">
                    <a:moveTo>
                      <a:pt x="688" y="1"/>
                    </a:moveTo>
                    <a:lnTo>
                      <a:pt x="563" y="32"/>
                    </a:lnTo>
                    <a:lnTo>
                      <a:pt x="438" y="63"/>
                    </a:lnTo>
                    <a:lnTo>
                      <a:pt x="313" y="126"/>
                    </a:lnTo>
                    <a:lnTo>
                      <a:pt x="219" y="219"/>
                    </a:lnTo>
                    <a:lnTo>
                      <a:pt x="125" y="313"/>
                    </a:lnTo>
                    <a:lnTo>
                      <a:pt x="63" y="438"/>
                    </a:lnTo>
                    <a:lnTo>
                      <a:pt x="0" y="563"/>
                    </a:lnTo>
                    <a:lnTo>
                      <a:pt x="0" y="719"/>
                    </a:lnTo>
                    <a:lnTo>
                      <a:pt x="0" y="3658"/>
                    </a:lnTo>
                    <a:lnTo>
                      <a:pt x="0" y="3814"/>
                    </a:lnTo>
                    <a:lnTo>
                      <a:pt x="63" y="3939"/>
                    </a:lnTo>
                    <a:lnTo>
                      <a:pt x="125" y="4064"/>
                    </a:lnTo>
                    <a:lnTo>
                      <a:pt x="219" y="4158"/>
                    </a:lnTo>
                    <a:lnTo>
                      <a:pt x="313" y="4252"/>
                    </a:lnTo>
                    <a:lnTo>
                      <a:pt x="438" y="4314"/>
                    </a:lnTo>
                    <a:lnTo>
                      <a:pt x="563" y="4345"/>
                    </a:lnTo>
                    <a:lnTo>
                      <a:pt x="688" y="4377"/>
                    </a:lnTo>
                    <a:lnTo>
                      <a:pt x="844" y="4345"/>
                    </a:lnTo>
                    <a:lnTo>
                      <a:pt x="969" y="4314"/>
                    </a:lnTo>
                    <a:lnTo>
                      <a:pt x="1094" y="4252"/>
                    </a:lnTo>
                    <a:lnTo>
                      <a:pt x="1188" y="4158"/>
                    </a:lnTo>
                    <a:lnTo>
                      <a:pt x="1282" y="4064"/>
                    </a:lnTo>
                    <a:lnTo>
                      <a:pt x="1345" y="3939"/>
                    </a:lnTo>
                    <a:lnTo>
                      <a:pt x="1407" y="3814"/>
                    </a:lnTo>
                    <a:lnTo>
                      <a:pt x="1407" y="3658"/>
                    </a:lnTo>
                    <a:lnTo>
                      <a:pt x="1407" y="719"/>
                    </a:lnTo>
                    <a:lnTo>
                      <a:pt x="1407" y="563"/>
                    </a:lnTo>
                    <a:lnTo>
                      <a:pt x="1345" y="438"/>
                    </a:lnTo>
                    <a:lnTo>
                      <a:pt x="1282" y="313"/>
                    </a:lnTo>
                    <a:lnTo>
                      <a:pt x="1188" y="219"/>
                    </a:lnTo>
                    <a:lnTo>
                      <a:pt x="1094" y="126"/>
                    </a:lnTo>
                    <a:lnTo>
                      <a:pt x="969" y="63"/>
                    </a:lnTo>
                    <a:lnTo>
                      <a:pt x="844" y="3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81E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8;p33">
                <a:extLst>
                  <a:ext uri="{FF2B5EF4-FFF2-40B4-BE49-F238E27FC236}">
                    <a16:creationId xmlns:a16="http://schemas.microsoft.com/office/drawing/2014/main" id="{29E66D61-3E8D-4FE6-BFD8-5F39C072E7E5}"/>
                  </a:ext>
                </a:extLst>
              </p:cNvPr>
              <p:cNvSpPr/>
              <p:nvPr/>
            </p:nvSpPr>
            <p:spPr>
              <a:xfrm>
                <a:off x="1208513" y="3326671"/>
                <a:ext cx="474077" cy="163290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2595" extrusionOk="0">
                    <a:moveTo>
                      <a:pt x="1" y="1"/>
                    </a:moveTo>
                    <a:lnTo>
                      <a:pt x="1" y="2595"/>
                    </a:lnTo>
                    <a:lnTo>
                      <a:pt x="7534" y="2595"/>
                    </a:lnTo>
                    <a:lnTo>
                      <a:pt x="7534" y="1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9;p33">
                <a:extLst>
                  <a:ext uri="{FF2B5EF4-FFF2-40B4-BE49-F238E27FC236}">
                    <a16:creationId xmlns:a16="http://schemas.microsoft.com/office/drawing/2014/main" id="{26111688-1AF8-4D3F-A582-69024FA10DEC}"/>
                  </a:ext>
                </a:extLst>
              </p:cNvPr>
              <p:cNvSpPr/>
              <p:nvPr/>
            </p:nvSpPr>
            <p:spPr>
              <a:xfrm>
                <a:off x="885961" y="3063146"/>
                <a:ext cx="422982" cy="365846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5814" extrusionOk="0">
                    <a:moveTo>
                      <a:pt x="313" y="0"/>
                    </a:moveTo>
                    <a:lnTo>
                      <a:pt x="188" y="31"/>
                    </a:lnTo>
                    <a:lnTo>
                      <a:pt x="94" y="94"/>
                    </a:lnTo>
                    <a:lnTo>
                      <a:pt x="32" y="219"/>
                    </a:lnTo>
                    <a:lnTo>
                      <a:pt x="1" y="344"/>
                    </a:lnTo>
                    <a:lnTo>
                      <a:pt x="1" y="5470"/>
                    </a:lnTo>
                    <a:lnTo>
                      <a:pt x="32" y="5595"/>
                    </a:lnTo>
                    <a:lnTo>
                      <a:pt x="94" y="5720"/>
                    </a:lnTo>
                    <a:lnTo>
                      <a:pt x="188" y="5783"/>
                    </a:lnTo>
                    <a:lnTo>
                      <a:pt x="313" y="5814"/>
                    </a:lnTo>
                    <a:lnTo>
                      <a:pt x="6408" y="5814"/>
                    </a:lnTo>
                    <a:lnTo>
                      <a:pt x="6534" y="5783"/>
                    </a:lnTo>
                    <a:lnTo>
                      <a:pt x="6627" y="5720"/>
                    </a:lnTo>
                    <a:lnTo>
                      <a:pt x="6721" y="5595"/>
                    </a:lnTo>
                    <a:lnTo>
                      <a:pt x="6721" y="5470"/>
                    </a:lnTo>
                    <a:lnTo>
                      <a:pt x="6721" y="5345"/>
                    </a:lnTo>
                    <a:lnTo>
                      <a:pt x="6627" y="5251"/>
                    </a:lnTo>
                    <a:lnTo>
                      <a:pt x="6534" y="5189"/>
                    </a:lnTo>
                    <a:lnTo>
                      <a:pt x="6408" y="5158"/>
                    </a:lnTo>
                    <a:lnTo>
                      <a:pt x="657" y="5158"/>
                    </a:lnTo>
                    <a:lnTo>
                      <a:pt x="657" y="344"/>
                    </a:lnTo>
                    <a:lnTo>
                      <a:pt x="626" y="219"/>
                    </a:lnTo>
                    <a:lnTo>
                      <a:pt x="563" y="94"/>
                    </a:lnTo>
                    <a:lnTo>
                      <a:pt x="438" y="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0;p33">
                <a:extLst>
                  <a:ext uri="{FF2B5EF4-FFF2-40B4-BE49-F238E27FC236}">
                    <a16:creationId xmlns:a16="http://schemas.microsoft.com/office/drawing/2014/main" id="{EDD5E307-85BF-4DE2-A508-570DFBAF692D}"/>
                  </a:ext>
                </a:extLst>
              </p:cNvPr>
              <p:cNvSpPr/>
              <p:nvPr/>
            </p:nvSpPr>
            <p:spPr>
              <a:xfrm>
                <a:off x="850597" y="2966747"/>
                <a:ext cx="137743" cy="137743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2189" extrusionOk="0">
                    <a:moveTo>
                      <a:pt x="1094" y="657"/>
                    </a:moveTo>
                    <a:lnTo>
                      <a:pt x="1282" y="688"/>
                    </a:lnTo>
                    <a:lnTo>
                      <a:pt x="1407" y="782"/>
                    </a:lnTo>
                    <a:lnTo>
                      <a:pt x="1500" y="907"/>
                    </a:lnTo>
                    <a:lnTo>
                      <a:pt x="1532" y="1094"/>
                    </a:lnTo>
                    <a:lnTo>
                      <a:pt x="1500" y="1282"/>
                    </a:lnTo>
                    <a:lnTo>
                      <a:pt x="1407" y="1407"/>
                    </a:lnTo>
                    <a:lnTo>
                      <a:pt x="1282" y="1501"/>
                    </a:lnTo>
                    <a:lnTo>
                      <a:pt x="1094" y="1532"/>
                    </a:lnTo>
                    <a:lnTo>
                      <a:pt x="938" y="1501"/>
                    </a:lnTo>
                    <a:lnTo>
                      <a:pt x="782" y="1407"/>
                    </a:lnTo>
                    <a:lnTo>
                      <a:pt x="688" y="1282"/>
                    </a:lnTo>
                    <a:lnTo>
                      <a:pt x="656" y="1094"/>
                    </a:lnTo>
                    <a:lnTo>
                      <a:pt x="688" y="907"/>
                    </a:lnTo>
                    <a:lnTo>
                      <a:pt x="782" y="782"/>
                    </a:lnTo>
                    <a:lnTo>
                      <a:pt x="938" y="688"/>
                    </a:lnTo>
                    <a:lnTo>
                      <a:pt x="1094" y="657"/>
                    </a:lnTo>
                    <a:close/>
                    <a:moveTo>
                      <a:pt x="875" y="0"/>
                    </a:moveTo>
                    <a:lnTo>
                      <a:pt x="656" y="94"/>
                    </a:lnTo>
                    <a:lnTo>
                      <a:pt x="469" y="188"/>
                    </a:lnTo>
                    <a:lnTo>
                      <a:pt x="313" y="313"/>
                    </a:lnTo>
                    <a:lnTo>
                      <a:pt x="188" y="469"/>
                    </a:lnTo>
                    <a:lnTo>
                      <a:pt x="94" y="657"/>
                    </a:lnTo>
                    <a:lnTo>
                      <a:pt x="31" y="876"/>
                    </a:lnTo>
                    <a:lnTo>
                      <a:pt x="0" y="1094"/>
                    </a:lnTo>
                    <a:lnTo>
                      <a:pt x="31" y="1313"/>
                    </a:lnTo>
                    <a:lnTo>
                      <a:pt x="94" y="1532"/>
                    </a:lnTo>
                    <a:lnTo>
                      <a:pt x="188" y="1720"/>
                    </a:lnTo>
                    <a:lnTo>
                      <a:pt x="313" y="1876"/>
                    </a:lnTo>
                    <a:lnTo>
                      <a:pt x="469" y="2001"/>
                    </a:lnTo>
                    <a:lnTo>
                      <a:pt x="656" y="2095"/>
                    </a:lnTo>
                    <a:lnTo>
                      <a:pt x="875" y="2188"/>
                    </a:lnTo>
                    <a:lnTo>
                      <a:pt x="1313" y="2188"/>
                    </a:lnTo>
                    <a:lnTo>
                      <a:pt x="1532" y="2095"/>
                    </a:lnTo>
                    <a:lnTo>
                      <a:pt x="1719" y="2001"/>
                    </a:lnTo>
                    <a:lnTo>
                      <a:pt x="1876" y="1876"/>
                    </a:lnTo>
                    <a:lnTo>
                      <a:pt x="2001" y="1720"/>
                    </a:lnTo>
                    <a:lnTo>
                      <a:pt x="2126" y="1532"/>
                    </a:lnTo>
                    <a:lnTo>
                      <a:pt x="2188" y="1313"/>
                    </a:lnTo>
                    <a:lnTo>
                      <a:pt x="2188" y="1094"/>
                    </a:lnTo>
                    <a:lnTo>
                      <a:pt x="2188" y="876"/>
                    </a:lnTo>
                    <a:lnTo>
                      <a:pt x="2126" y="657"/>
                    </a:lnTo>
                    <a:lnTo>
                      <a:pt x="2001" y="469"/>
                    </a:lnTo>
                    <a:lnTo>
                      <a:pt x="1876" y="313"/>
                    </a:lnTo>
                    <a:lnTo>
                      <a:pt x="1719" y="188"/>
                    </a:lnTo>
                    <a:lnTo>
                      <a:pt x="1532" y="94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1;p33">
                <a:extLst>
                  <a:ext uri="{FF2B5EF4-FFF2-40B4-BE49-F238E27FC236}">
                    <a16:creationId xmlns:a16="http://schemas.microsoft.com/office/drawing/2014/main" id="{8A5F011C-B99D-41D4-A520-9ACC81DC1801}"/>
                  </a:ext>
                </a:extLst>
              </p:cNvPr>
              <p:cNvSpPr/>
              <p:nvPr/>
            </p:nvSpPr>
            <p:spPr>
              <a:xfrm>
                <a:off x="1027604" y="2862482"/>
                <a:ext cx="139693" cy="13975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21" extrusionOk="0">
                    <a:moveTo>
                      <a:pt x="1126" y="657"/>
                    </a:moveTo>
                    <a:lnTo>
                      <a:pt x="1282" y="688"/>
                    </a:lnTo>
                    <a:lnTo>
                      <a:pt x="1438" y="782"/>
                    </a:lnTo>
                    <a:lnTo>
                      <a:pt x="1532" y="939"/>
                    </a:lnTo>
                    <a:lnTo>
                      <a:pt x="1563" y="1126"/>
                    </a:lnTo>
                    <a:lnTo>
                      <a:pt x="1532" y="1282"/>
                    </a:lnTo>
                    <a:lnTo>
                      <a:pt x="1438" y="1439"/>
                    </a:lnTo>
                    <a:lnTo>
                      <a:pt x="1282" y="1532"/>
                    </a:lnTo>
                    <a:lnTo>
                      <a:pt x="1126" y="1564"/>
                    </a:lnTo>
                    <a:lnTo>
                      <a:pt x="938" y="1532"/>
                    </a:lnTo>
                    <a:lnTo>
                      <a:pt x="782" y="1439"/>
                    </a:lnTo>
                    <a:lnTo>
                      <a:pt x="688" y="1282"/>
                    </a:lnTo>
                    <a:lnTo>
                      <a:pt x="657" y="1126"/>
                    </a:lnTo>
                    <a:lnTo>
                      <a:pt x="688" y="939"/>
                    </a:lnTo>
                    <a:lnTo>
                      <a:pt x="782" y="782"/>
                    </a:lnTo>
                    <a:lnTo>
                      <a:pt x="938" y="688"/>
                    </a:lnTo>
                    <a:lnTo>
                      <a:pt x="1126" y="657"/>
                    </a:lnTo>
                    <a:close/>
                    <a:moveTo>
                      <a:pt x="1126" y="1"/>
                    </a:moveTo>
                    <a:lnTo>
                      <a:pt x="875" y="32"/>
                    </a:lnTo>
                    <a:lnTo>
                      <a:pt x="688" y="95"/>
                    </a:lnTo>
                    <a:lnTo>
                      <a:pt x="500" y="188"/>
                    </a:lnTo>
                    <a:lnTo>
                      <a:pt x="344" y="345"/>
                    </a:lnTo>
                    <a:lnTo>
                      <a:pt x="188" y="501"/>
                    </a:lnTo>
                    <a:lnTo>
                      <a:pt x="94" y="688"/>
                    </a:lnTo>
                    <a:lnTo>
                      <a:pt x="31" y="876"/>
                    </a:lnTo>
                    <a:lnTo>
                      <a:pt x="0" y="1126"/>
                    </a:lnTo>
                    <a:lnTo>
                      <a:pt x="31" y="1345"/>
                    </a:lnTo>
                    <a:lnTo>
                      <a:pt x="94" y="1532"/>
                    </a:lnTo>
                    <a:lnTo>
                      <a:pt x="188" y="1720"/>
                    </a:lnTo>
                    <a:lnTo>
                      <a:pt x="344" y="1908"/>
                    </a:lnTo>
                    <a:lnTo>
                      <a:pt x="500" y="2033"/>
                    </a:lnTo>
                    <a:lnTo>
                      <a:pt x="688" y="2126"/>
                    </a:lnTo>
                    <a:lnTo>
                      <a:pt x="875" y="2189"/>
                    </a:lnTo>
                    <a:lnTo>
                      <a:pt x="1126" y="2220"/>
                    </a:lnTo>
                    <a:lnTo>
                      <a:pt x="1344" y="2189"/>
                    </a:lnTo>
                    <a:lnTo>
                      <a:pt x="1532" y="2126"/>
                    </a:lnTo>
                    <a:lnTo>
                      <a:pt x="1719" y="2033"/>
                    </a:lnTo>
                    <a:lnTo>
                      <a:pt x="1876" y="1908"/>
                    </a:lnTo>
                    <a:lnTo>
                      <a:pt x="2032" y="1720"/>
                    </a:lnTo>
                    <a:lnTo>
                      <a:pt x="2126" y="1532"/>
                    </a:lnTo>
                    <a:lnTo>
                      <a:pt x="2188" y="1345"/>
                    </a:lnTo>
                    <a:lnTo>
                      <a:pt x="2220" y="1126"/>
                    </a:lnTo>
                    <a:lnTo>
                      <a:pt x="2188" y="876"/>
                    </a:lnTo>
                    <a:lnTo>
                      <a:pt x="2126" y="688"/>
                    </a:lnTo>
                    <a:lnTo>
                      <a:pt x="2032" y="501"/>
                    </a:lnTo>
                    <a:lnTo>
                      <a:pt x="1876" y="345"/>
                    </a:lnTo>
                    <a:lnTo>
                      <a:pt x="1719" y="188"/>
                    </a:lnTo>
                    <a:lnTo>
                      <a:pt x="1532" y="95"/>
                    </a:lnTo>
                    <a:lnTo>
                      <a:pt x="1344" y="3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2;p33">
                <a:extLst>
                  <a:ext uri="{FF2B5EF4-FFF2-40B4-BE49-F238E27FC236}">
                    <a16:creationId xmlns:a16="http://schemas.microsoft.com/office/drawing/2014/main" id="{F21AB9DE-2D8A-4699-90CC-6F0654EB7B05}"/>
                  </a:ext>
                </a:extLst>
              </p:cNvPr>
              <p:cNvSpPr/>
              <p:nvPr/>
            </p:nvSpPr>
            <p:spPr>
              <a:xfrm>
                <a:off x="1004007" y="3167348"/>
                <a:ext cx="619622" cy="245911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3908" extrusionOk="0">
                    <a:moveTo>
                      <a:pt x="313" y="1"/>
                    </a:moveTo>
                    <a:lnTo>
                      <a:pt x="188" y="32"/>
                    </a:lnTo>
                    <a:lnTo>
                      <a:pt x="94" y="94"/>
                    </a:lnTo>
                    <a:lnTo>
                      <a:pt x="31" y="220"/>
                    </a:lnTo>
                    <a:lnTo>
                      <a:pt x="0" y="345"/>
                    </a:lnTo>
                    <a:lnTo>
                      <a:pt x="0" y="2533"/>
                    </a:lnTo>
                    <a:lnTo>
                      <a:pt x="31" y="2658"/>
                    </a:lnTo>
                    <a:lnTo>
                      <a:pt x="94" y="2751"/>
                    </a:lnTo>
                    <a:lnTo>
                      <a:pt x="188" y="2814"/>
                    </a:lnTo>
                    <a:lnTo>
                      <a:pt x="313" y="2845"/>
                    </a:lnTo>
                    <a:lnTo>
                      <a:pt x="4564" y="2845"/>
                    </a:lnTo>
                    <a:lnTo>
                      <a:pt x="4689" y="2814"/>
                    </a:lnTo>
                    <a:lnTo>
                      <a:pt x="4783" y="2751"/>
                    </a:lnTo>
                    <a:lnTo>
                      <a:pt x="4845" y="2658"/>
                    </a:lnTo>
                    <a:lnTo>
                      <a:pt x="4876" y="2533"/>
                    </a:lnTo>
                    <a:lnTo>
                      <a:pt x="4845" y="2376"/>
                    </a:lnTo>
                    <a:lnTo>
                      <a:pt x="4783" y="2283"/>
                    </a:lnTo>
                    <a:lnTo>
                      <a:pt x="4689" y="2220"/>
                    </a:lnTo>
                    <a:lnTo>
                      <a:pt x="4564" y="2189"/>
                    </a:lnTo>
                    <a:lnTo>
                      <a:pt x="657" y="2189"/>
                    </a:lnTo>
                    <a:lnTo>
                      <a:pt x="657" y="657"/>
                    </a:lnTo>
                    <a:lnTo>
                      <a:pt x="9190" y="657"/>
                    </a:lnTo>
                    <a:lnTo>
                      <a:pt x="9190" y="3564"/>
                    </a:lnTo>
                    <a:lnTo>
                      <a:pt x="9221" y="3720"/>
                    </a:lnTo>
                    <a:lnTo>
                      <a:pt x="9284" y="3814"/>
                    </a:lnTo>
                    <a:lnTo>
                      <a:pt x="9409" y="3877"/>
                    </a:lnTo>
                    <a:lnTo>
                      <a:pt x="9534" y="3908"/>
                    </a:lnTo>
                    <a:lnTo>
                      <a:pt x="9659" y="3877"/>
                    </a:lnTo>
                    <a:lnTo>
                      <a:pt x="9752" y="3814"/>
                    </a:lnTo>
                    <a:lnTo>
                      <a:pt x="9815" y="3720"/>
                    </a:lnTo>
                    <a:lnTo>
                      <a:pt x="9846" y="3564"/>
                    </a:lnTo>
                    <a:lnTo>
                      <a:pt x="9846" y="345"/>
                    </a:lnTo>
                    <a:lnTo>
                      <a:pt x="9815" y="220"/>
                    </a:lnTo>
                    <a:lnTo>
                      <a:pt x="9752" y="94"/>
                    </a:lnTo>
                    <a:lnTo>
                      <a:pt x="9659" y="32"/>
                    </a:lnTo>
                    <a:lnTo>
                      <a:pt x="9534" y="1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3;p33">
                <a:extLst>
                  <a:ext uri="{FF2B5EF4-FFF2-40B4-BE49-F238E27FC236}">
                    <a16:creationId xmlns:a16="http://schemas.microsoft.com/office/drawing/2014/main" id="{14862177-275E-4BAD-A777-142BD3E6294B}"/>
                  </a:ext>
                </a:extLst>
              </p:cNvPr>
              <p:cNvSpPr/>
              <p:nvPr/>
            </p:nvSpPr>
            <p:spPr>
              <a:xfrm>
                <a:off x="1076748" y="2966747"/>
                <a:ext cx="460296" cy="401273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6377" extrusionOk="0">
                    <a:moveTo>
                      <a:pt x="345" y="0"/>
                    </a:moveTo>
                    <a:lnTo>
                      <a:pt x="188" y="32"/>
                    </a:lnTo>
                    <a:lnTo>
                      <a:pt x="94" y="94"/>
                    </a:lnTo>
                    <a:lnTo>
                      <a:pt x="32" y="188"/>
                    </a:lnTo>
                    <a:lnTo>
                      <a:pt x="1" y="313"/>
                    </a:lnTo>
                    <a:lnTo>
                      <a:pt x="1" y="2314"/>
                    </a:lnTo>
                    <a:lnTo>
                      <a:pt x="32" y="2439"/>
                    </a:lnTo>
                    <a:lnTo>
                      <a:pt x="94" y="2532"/>
                    </a:lnTo>
                    <a:lnTo>
                      <a:pt x="188" y="2595"/>
                    </a:lnTo>
                    <a:lnTo>
                      <a:pt x="345" y="2626"/>
                    </a:lnTo>
                    <a:lnTo>
                      <a:pt x="6658" y="2626"/>
                    </a:lnTo>
                    <a:lnTo>
                      <a:pt x="6658" y="6064"/>
                    </a:lnTo>
                    <a:lnTo>
                      <a:pt x="6658" y="6189"/>
                    </a:lnTo>
                    <a:lnTo>
                      <a:pt x="6752" y="6283"/>
                    </a:lnTo>
                    <a:lnTo>
                      <a:pt x="6846" y="6346"/>
                    </a:lnTo>
                    <a:lnTo>
                      <a:pt x="6971" y="6377"/>
                    </a:lnTo>
                    <a:lnTo>
                      <a:pt x="7096" y="6346"/>
                    </a:lnTo>
                    <a:lnTo>
                      <a:pt x="7221" y="6283"/>
                    </a:lnTo>
                    <a:lnTo>
                      <a:pt x="7284" y="6189"/>
                    </a:lnTo>
                    <a:lnTo>
                      <a:pt x="7315" y="6064"/>
                    </a:lnTo>
                    <a:lnTo>
                      <a:pt x="7315" y="2314"/>
                    </a:lnTo>
                    <a:lnTo>
                      <a:pt x="7284" y="2188"/>
                    </a:lnTo>
                    <a:lnTo>
                      <a:pt x="7221" y="2063"/>
                    </a:lnTo>
                    <a:lnTo>
                      <a:pt x="7096" y="2001"/>
                    </a:lnTo>
                    <a:lnTo>
                      <a:pt x="6971" y="1970"/>
                    </a:lnTo>
                    <a:lnTo>
                      <a:pt x="657" y="1970"/>
                    </a:lnTo>
                    <a:lnTo>
                      <a:pt x="657" y="313"/>
                    </a:lnTo>
                    <a:lnTo>
                      <a:pt x="626" y="188"/>
                    </a:lnTo>
                    <a:lnTo>
                      <a:pt x="563" y="94"/>
                    </a:lnTo>
                    <a:lnTo>
                      <a:pt x="470" y="3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4;p33">
                <a:extLst>
                  <a:ext uri="{FF2B5EF4-FFF2-40B4-BE49-F238E27FC236}">
                    <a16:creationId xmlns:a16="http://schemas.microsoft.com/office/drawing/2014/main" id="{CEB2BD25-BE76-4D1F-A3D4-B417E9EAAE10}"/>
                  </a:ext>
                </a:extLst>
              </p:cNvPr>
              <p:cNvSpPr/>
              <p:nvPr/>
            </p:nvSpPr>
            <p:spPr>
              <a:xfrm>
                <a:off x="1023640" y="3523371"/>
                <a:ext cx="2551105" cy="39391"/>
              </a:xfrm>
              <a:custGeom>
                <a:avLst/>
                <a:gdLst/>
                <a:ahLst/>
                <a:cxnLst/>
                <a:rect l="l" t="t" r="r" b="b"/>
                <a:pathLst>
                  <a:path w="40542" h="626" extrusionOk="0">
                    <a:moveTo>
                      <a:pt x="313" y="0"/>
                    </a:moveTo>
                    <a:lnTo>
                      <a:pt x="188" y="32"/>
                    </a:lnTo>
                    <a:lnTo>
                      <a:pt x="94" y="94"/>
                    </a:lnTo>
                    <a:lnTo>
                      <a:pt x="32" y="188"/>
                    </a:lnTo>
                    <a:lnTo>
                      <a:pt x="1" y="313"/>
                    </a:lnTo>
                    <a:lnTo>
                      <a:pt x="32" y="438"/>
                    </a:lnTo>
                    <a:lnTo>
                      <a:pt x="94" y="532"/>
                    </a:lnTo>
                    <a:lnTo>
                      <a:pt x="188" y="594"/>
                    </a:lnTo>
                    <a:lnTo>
                      <a:pt x="313" y="625"/>
                    </a:lnTo>
                    <a:lnTo>
                      <a:pt x="40229" y="625"/>
                    </a:lnTo>
                    <a:lnTo>
                      <a:pt x="40354" y="594"/>
                    </a:lnTo>
                    <a:lnTo>
                      <a:pt x="40448" y="532"/>
                    </a:lnTo>
                    <a:lnTo>
                      <a:pt x="40510" y="438"/>
                    </a:lnTo>
                    <a:lnTo>
                      <a:pt x="40542" y="313"/>
                    </a:lnTo>
                    <a:lnTo>
                      <a:pt x="40510" y="188"/>
                    </a:lnTo>
                    <a:lnTo>
                      <a:pt x="40448" y="94"/>
                    </a:lnTo>
                    <a:lnTo>
                      <a:pt x="40354" y="32"/>
                    </a:lnTo>
                    <a:lnTo>
                      <a:pt x="40229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5;p33">
                <a:extLst>
                  <a:ext uri="{FF2B5EF4-FFF2-40B4-BE49-F238E27FC236}">
                    <a16:creationId xmlns:a16="http://schemas.microsoft.com/office/drawing/2014/main" id="{5711BABF-45A5-42CF-AC17-C426CC482408}"/>
                  </a:ext>
                </a:extLst>
              </p:cNvPr>
              <p:cNvSpPr/>
              <p:nvPr/>
            </p:nvSpPr>
            <p:spPr>
              <a:xfrm>
                <a:off x="2789876" y="3369963"/>
                <a:ext cx="570478" cy="119998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1907" extrusionOk="0">
                    <a:moveTo>
                      <a:pt x="970" y="0"/>
                    </a:moveTo>
                    <a:lnTo>
                      <a:pt x="782" y="31"/>
                    </a:lnTo>
                    <a:lnTo>
                      <a:pt x="595" y="63"/>
                    </a:lnTo>
                    <a:lnTo>
                      <a:pt x="438" y="157"/>
                    </a:lnTo>
                    <a:lnTo>
                      <a:pt x="282" y="282"/>
                    </a:lnTo>
                    <a:lnTo>
                      <a:pt x="188" y="407"/>
                    </a:lnTo>
                    <a:lnTo>
                      <a:pt x="95" y="594"/>
                    </a:lnTo>
                    <a:lnTo>
                      <a:pt x="32" y="750"/>
                    </a:lnTo>
                    <a:lnTo>
                      <a:pt x="1" y="969"/>
                    </a:lnTo>
                    <a:lnTo>
                      <a:pt x="32" y="1157"/>
                    </a:lnTo>
                    <a:lnTo>
                      <a:pt x="95" y="1313"/>
                    </a:lnTo>
                    <a:lnTo>
                      <a:pt x="188" y="1501"/>
                    </a:lnTo>
                    <a:lnTo>
                      <a:pt x="282" y="1626"/>
                    </a:lnTo>
                    <a:lnTo>
                      <a:pt x="438" y="1751"/>
                    </a:lnTo>
                    <a:lnTo>
                      <a:pt x="595" y="1844"/>
                    </a:lnTo>
                    <a:lnTo>
                      <a:pt x="782" y="1907"/>
                    </a:lnTo>
                    <a:lnTo>
                      <a:pt x="8284" y="1907"/>
                    </a:lnTo>
                    <a:lnTo>
                      <a:pt x="8472" y="1844"/>
                    </a:lnTo>
                    <a:lnTo>
                      <a:pt x="8628" y="1751"/>
                    </a:lnTo>
                    <a:lnTo>
                      <a:pt x="8784" y="1626"/>
                    </a:lnTo>
                    <a:lnTo>
                      <a:pt x="8878" y="1501"/>
                    </a:lnTo>
                    <a:lnTo>
                      <a:pt x="8972" y="1313"/>
                    </a:lnTo>
                    <a:lnTo>
                      <a:pt x="9034" y="1157"/>
                    </a:lnTo>
                    <a:lnTo>
                      <a:pt x="9065" y="969"/>
                    </a:lnTo>
                    <a:lnTo>
                      <a:pt x="9034" y="750"/>
                    </a:lnTo>
                    <a:lnTo>
                      <a:pt x="8972" y="594"/>
                    </a:lnTo>
                    <a:lnTo>
                      <a:pt x="8878" y="407"/>
                    </a:lnTo>
                    <a:lnTo>
                      <a:pt x="8784" y="282"/>
                    </a:lnTo>
                    <a:lnTo>
                      <a:pt x="8628" y="157"/>
                    </a:lnTo>
                    <a:lnTo>
                      <a:pt x="8472" y="63"/>
                    </a:lnTo>
                    <a:lnTo>
                      <a:pt x="8284" y="31"/>
                    </a:lnTo>
                    <a:lnTo>
                      <a:pt x="8097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6;p33">
                <a:extLst>
                  <a:ext uri="{FF2B5EF4-FFF2-40B4-BE49-F238E27FC236}">
                    <a16:creationId xmlns:a16="http://schemas.microsoft.com/office/drawing/2014/main" id="{5594221E-C8FF-4240-9018-A7A98A5CA5E1}"/>
                  </a:ext>
                </a:extLst>
              </p:cNvPr>
              <p:cNvSpPr/>
              <p:nvPr/>
            </p:nvSpPr>
            <p:spPr>
              <a:xfrm>
                <a:off x="3004261" y="3269662"/>
                <a:ext cx="529199" cy="143595"/>
              </a:xfrm>
              <a:custGeom>
                <a:avLst/>
                <a:gdLst/>
                <a:ahLst/>
                <a:cxnLst/>
                <a:rect l="l" t="t" r="r" b="b"/>
                <a:pathLst>
                  <a:path w="8410" h="2282" extrusionOk="0">
                    <a:moveTo>
                      <a:pt x="313" y="0"/>
                    </a:moveTo>
                    <a:lnTo>
                      <a:pt x="188" y="31"/>
                    </a:lnTo>
                    <a:lnTo>
                      <a:pt x="95" y="94"/>
                    </a:lnTo>
                    <a:lnTo>
                      <a:pt x="32" y="219"/>
                    </a:lnTo>
                    <a:lnTo>
                      <a:pt x="1" y="344"/>
                    </a:lnTo>
                    <a:lnTo>
                      <a:pt x="1" y="1938"/>
                    </a:lnTo>
                    <a:lnTo>
                      <a:pt x="32" y="2094"/>
                    </a:lnTo>
                    <a:lnTo>
                      <a:pt x="95" y="2188"/>
                    </a:lnTo>
                    <a:lnTo>
                      <a:pt x="188" y="2251"/>
                    </a:lnTo>
                    <a:lnTo>
                      <a:pt x="313" y="2282"/>
                    </a:lnTo>
                    <a:lnTo>
                      <a:pt x="439" y="2251"/>
                    </a:lnTo>
                    <a:lnTo>
                      <a:pt x="564" y="2188"/>
                    </a:lnTo>
                    <a:lnTo>
                      <a:pt x="626" y="2094"/>
                    </a:lnTo>
                    <a:lnTo>
                      <a:pt x="657" y="1938"/>
                    </a:lnTo>
                    <a:lnTo>
                      <a:pt x="657" y="657"/>
                    </a:lnTo>
                    <a:lnTo>
                      <a:pt x="8097" y="657"/>
                    </a:lnTo>
                    <a:lnTo>
                      <a:pt x="8222" y="625"/>
                    </a:lnTo>
                    <a:lnTo>
                      <a:pt x="8315" y="563"/>
                    </a:lnTo>
                    <a:lnTo>
                      <a:pt x="8378" y="469"/>
                    </a:lnTo>
                    <a:lnTo>
                      <a:pt x="8409" y="344"/>
                    </a:lnTo>
                    <a:lnTo>
                      <a:pt x="8378" y="219"/>
                    </a:lnTo>
                    <a:lnTo>
                      <a:pt x="8315" y="94"/>
                    </a:lnTo>
                    <a:lnTo>
                      <a:pt x="8222" y="31"/>
                    </a:lnTo>
                    <a:lnTo>
                      <a:pt x="8097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7;p33">
                <a:extLst>
                  <a:ext uri="{FF2B5EF4-FFF2-40B4-BE49-F238E27FC236}">
                    <a16:creationId xmlns:a16="http://schemas.microsoft.com/office/drawing/2014/main" id="{425198AC-3639-4EE1-92FE-A5D0E1621627}"/>
                  </a:ext>
                </a:extLst>
              </p:cNvPr>
              <p:cNvSpPr/>
              <p:nvPr/>
            </p:nvSpPr>
            <p:spPr>
              <a:xfrm>
                <a:off x="3228524" y="3226371"/>
                <a:ext cx="129877" cy="127927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2033" extrusionOk="0">
                    <a:moveTo>
                      <a:pt x="1188" y="657"/>
                    </a:moveTo>
                    <a:lnTo>
                      <a:pt x="1282" y="751"/>
                    </a:lnTo>
                    <a:lnTo>
                      <a:pt x="1376" y="876"/>
                    </a:lnTo>
                    <a:lnTo>
                      <a:pt x="1407" y="1001"/>
                    </a:lnTo>
                    <a:lnTo>
                      <a:pt x="1376" y="1157"/>
                    </a:lnTo>
                    <a:lnTo>
                      <a:pt x="1282" y="1282"/>
                    </a:lnTo>
                    <a:lnTo>
                      <a:pt x="1188" y="1345"/>
                    </a:lnTo>
                    <a:lnTo>
                      <a:pt x="1032" y="1376"/>
                    </a:lnTo>
                    <a:lnTo>
                      <a:pt x="875" y="1345"/>
                    </a:lnTo>
                    <a:lnTo>
                      <a:pt x="782" y="1282"/>
                    </a:lnTo>
                    <a:lnTo>
                      <a:pt x="688" y="1157"/>
                    </a:lnTo>
                    <a:lnTo>
                      <a:pt x="657" y="1001"/>
                    </a:lnTo>
                    <a:lnTo>
                      <a:pt x="688" y="876"/>
                    </a:lnTo>
                    <a:lnTo>
                      <a:pt x="782" y="751"/>
                    </a:lnTo>
                    <a:lnTo>
                      <a:pt x="875" y="657"/>
                    </a:lnTo>
                    <a:close/>
                    <a:moveTo>
                      <a:pt x="813" y="0"/>
                    </a:moveTo>
                    <a:lnTo>
                      <a:pt x="625" y="63"/>
                    </a:lnTo>
                    <a:lnTo>
                      <a:pt x="469" y="157"/>
                    </a:lnTo>
                    <a:lnTo>
                      <a:pt x="313" y="282"/>
                    </a:lnTo>
                    <a:lnTo>
                      <a:pt x="188" y="438"/>
                    </a:lnTo>
                    <a:lnTo>
                      <a:pt x="94" y="626"/>
                    </a:lnTo>
                    <a:lnTo>
                      <a:pt x="31" y="813"/>
                    </a:lnTo>
                    <a:lnTo>
                      <a:pt x="0" y="1001"/>
                    </a:lnTo>
                    <a:lnTo>
                      <a:pt x="31" y="1219"/>
                    </a:lnTo>
                    <a:lnTo>
                      <a:pt x="94" y="1407"/>
                    </a:lnTo>
                    <a:lnTo>
                      <a:pt x="188" y="1595"/>
                    </a:lnTo>
                    <a:lnTo>
                      <a:pt x="313" y="1751"/>
                    </a:lnTo>
                    <a:lnTo>
                      <a:pt x="469" y="1876"/>
                    </a:lnTo>
                    <a:lnTo>
                      <a:pt x="625" y="1970"/>
                    </a:lnTo>
                    <a:lnTo>
                      <a:pt x="813" y="2032"/>
                    </a:lnTo>
                    <a:lnTo>
                      <a:pt x="1251" y="2032"/>
                    </a:lnTo>
                    <a:lnTo>
                      <a:pt x="1438" y="1970"/>
                    </a:lnTo>
                    <a:lnTo>
                      <a:pt x="1594" y="1876"/>
                    </a:lnTo>
                    <a:lnTo>
                      <a:pt x="1751" y="1751"/>
                    </a:lnTo>
                    <a:lnTo>
                      <a:pt x="1876" y="1595"/>
                    </a:lnTo>
                    <a:lnTo>
                      <a:pt x="1969" y="1407"/>
                    </a:lnTo>
                    <a:lnTo>
                      <a:pt x="2032" y="1219"/>
                    </a:lnTo>
                    <a:lnTo>
                      <a:pt x="2063" y="1001"/>
                    </a:lnTo>
                    <a:lnTo>
                      <a:pt x="2032" y="813"/>
                    </a:lnTo>
                    <a:lnTo>
                      <a:pt x="1969" y="626"/>
                    </a:lnTo>
                    <a:lnTo>
                      <a:pt x="1876" y="438"/>
                    </a:lnTo>
                    <a:lnTo>
                      <a:pt x="1751" y="282"/>
                    </a:lnTo>
                    <a:lnTo>
                      <a:pt x="1594" y="157"/>
                    </a:lnTo>
                    <a:lnTo>
                      <a:pt x="1438" y="63"/>
                    </a:lnTo>
                    <a:lnTo>
                      <a:pt x="1251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8;p33">
                <a:extLst>
                  <a:ext uri="{FF2B5EF4-FFF2-40B4-BE49-F238E27FC236}">
                    <a16:creationId xmlns:a16="http://schemas.microsoft.com/office/drawing/2014/main" id="{EA14EEA7-6AF2-42E9-ABBF-95A7AFEA2DBA}"/>
                  </a:ext>
                </a:extLst>
              </p:cNvPr>
              <p:cNvSpPr/>
              <p:nvPr/>
            </p:nvSpPr>
            <p:spPr>
              <a:xfrm>
                <a:off x="3492053" y="3102474"/>
                <a:ext cx="310850" cy="310787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4939" extrusionOk="0">
                    <a:moveTo>
                      <a:pt x="2658" y="657"/>
                    </a:moveTo>
                    <a:lnTo>
                      <a:pt x="2845" y="688"/>
                    </a:lnTo>
                    <a:lnTo>
                      <a:pt x="3189" y="782"/>
                    </a:lnTo>
                    <a:lnTo>
                      <a:pt x="3502" y="969"/>
                    </a:lnTo>
                    <a:lnTo>
                      <a:pt x="3752" y="1188"/>
                    </a:lnTo>
                    <a:lnTo>
                      <a:pt x="3970" y="1438"/>
                    </a:lnTo>
                    <a:lnTo>
                      <a:pt x="4158" y="1751"/>
                    </a:lnTo>
                    <a:lnTo>
                      <a:pt x="4252" y="2094"/>
                    </a:lnTo>
                    <a:lnTo>
                      <a:pt x="4283" y="2282"/>
                    </a:lnTo>
                    <a:lnTo>
                      <a:pt x="4283" y="2470"/>
                    </a:lnTo>
                    <a:lnTo>
                      <a:pt x="4283" y="2657"/>
                    </a:lnTo>
                    <a:lnTo>
                      <a:pt x="4252" y="2845"/>
                    </a:lnTo>
                    <a:lnTo>
                      <a:pt x="4158" y="3157"/>
                    </a:lnTo>
                    <a:lnTo>
                      <a:pt x="3970" y="3470"/>
                    </a:lnTo>
                    <a:lnTo>
                      <a:pt x="3752" y="3751"/>
                    </a:lnTo>
                    <a:lnTo>
                      <a:pt x="3502" y="3970"/>
                    </a:lnTo>
                    <a:lnTo>
                      <a:pt x="3189" y="4126"/>
                    </a:lnTo>
                    <a:lnTo>
                      <a:pt x="2845" y="4251"/>
                    </a:lnTo>
                    <a:lnTo>
                      <a:pt x="2658" y="4282"/>
                    </a:lnTo>
                    <a:lnTo>
                      <a:pt x="2283" y="4282"/>
                    </a:lnTo>
                    <a:lnTo>
                      <a:pt x="2126" y="4251"/>
                    </a:lnTo>
                    <a:lnTo>
                      <a:pt x="1782" y="4126"/>
                    </a:lnTo>
                    <a:lnTo>
                      <a:pt x="1470" y="3970"/>
                    </a:lnTo>
                    <a:lnTo>
                      <a:pt x="1189" y="3751"/>
                    </a:lnTo>
                    <a:lnTo>
                      <a:pt x="970" y="3470"/>
                    </a:lnTo>
                    <a:lnTo>
                      <a:pt x="813" y="3157"/>
                    </a:lnTo>
                    <a:lnTo>
                      <a:pt x="688" y="2845"/>
                    </a:lnTo>
                    <a:lnTo>
                      <a:pt x="657" y="2657"/>
                    </a:lnTo>
                    <a:lnTo>
                      <a:pt x="657" y="2470"/>
                    </a:lnTo>
                    <a:lnTo>
                      <a:pt x="657" y="2282"/>
                    </a:lnTo>
                    <a:lnTo>
                      <a:pt x="688" y="2094"/>
                    </a:lnTo>
                    <a:lnTo>
                      <a:pt x="813" y="1751"/>
                    </a:lnTo>
                    <a:lnTo>
                      <a:pt x="970" y="1438"/>
                    </a:lnTo>
                    <a:lnTo>
                      <a:pt x="1189" y="1188"/>
                    </a:lnTo>
                    <a:lnTo>
                      <a:pt x="1470" y="969"/>
                    </a:lnTo>
                    <a:lnTo>
                      <a:pt x="1782" y="782"/>
                    </a:lnTo>
                    <a:lnTo>
                      <a:pt x="2126" y="688"/>
                    </a:lnTo>
                    <a:lnTo>
                      <a:pt x="2283" y="657"/>
                    </a:lnTo>
                    <a:close/>
                    <a:moveTo>
                      <a:pt x="2220" y="0"/>
                    </a:moveTo>
                    <a:lnTo>
                      <a:pt x="1970" y="31"/>
                    </a:lnTo>
                    <a:lnTo>
                      <a:pt x="1751" y="94"/>
                    </a:lnTo>
                    <a:lnTo>
                      <a:pt x="1532" y="188"/>
                    </a:lnTo>
                    <a:lnTo>
                      <a:pt x="1314" y="282"/>
                    </a:lnTo>
                    <a:lnTo>
                      <a:pt x="1095" y="407"/>
                    </a:lnTo>
                    <a:lnTo>
                      <a:pt x="907" y="563"/>
                    </a:lnTo>
                    <a:lnTo>
                      <a:pt x="720" y="719"/>
                    </a:lnTo>
                    <a:lnTo>
                      <a:pt x="563" y="907"/>
                    </a:lnTo>
                    <a:lnTo>
                      <a:pt x="438" y="1094"/>
                    </a:lnTo>
                    <a:lnTo>
                      <a:pt x="313" y="1282"/>
                    </a:lnTo>
                    <a:lnTo>
                      <a:pt x="188" y="1501"/>
                    </a:lnTo>
                    <a:lnTo>
                      <a:pt x="126" y="1719"/>
                    </a:lnTo>
                    <a:lnTo>
                      <a:pt x="63" y="1969"/>
                    </a:lnTo>
                    <a:lnTo>
                      <a:pt x="32" y="2219"/>
                    </a:lnTo>
                    <a:lnTo>
                      <a:pt x="1" y="2470"/>
                    </a:lnTo>
                    <a:lnTo>
                      <a:pt x="32" y="2720"/>
                    </a:lnTo>
                    <a:lnTo>
                      <a:pt x="63" y="2970"/>
                    </a:lnTo>
                    <a:lnTo>
                      <a:pt x="126" y="3188"/>
                    </a:lnTo>
                    <a:lnTo>
                      <a:pt x="188" y="3439"/>
                    </a:lnTo>
                    <a:lnTo>
                      <a:pt x="313" y="3657"/>
                    </a:lnTo>
                    <a:lnTo>
                      <a:pt x="438" y="3845"/>
                    </a:lnTo>
                    <a:lnTo>
                      <a:pt x="563" y="4032"/>
                    </a:lnTo>
                    <a:lnTo>
                      <a:pt x="720" y="4220"/>
                    </a:lnTo>
                    <a:lnTo>
                      <a:pt x="907" y="4376"/>
                    </a:lnTo>
                    <a:lnTo>
                      <a:pt x="1095" y="4501"/>
                    </a:lnTo>
                    <a:lnTo>
                      <a:pt x="1314" y="4626"/>
                    </a:lnTo>
                    <a:lnTo>
                      <a:pt x="1532" y="4751"/>
                    </a:lnTo>
                    <a:lnTo>
                      <a:pt x="1751" y="4814"/>
                    </a:lnTo>
                    <a:lnTo>
                      <a:pt x="1970" y="4876"/>
                    </a:lnTo>
                    <a:lnTo>
                      <a:pt x="2220" y="4939"/>
                    </a:lnTo>
                    <a:lnTo>
                      <a:pt x="2720" y="4939"/>
                    </a:lnTo>
                    <a:lnTo>
                      <a:pt x="2970" y="4876"/>
                    </a:lnTo>
                    <a:lnTo>
                      <a:pt x="3220" y="4814"/>
                    </a:lnTo>
                    <a:lnTo>
                      <a:pt x="3439" y="4751"/>
                    </a:lnTo>
                    <a:lnTo>
                      <a:pt x="3658" y="4626"/>
                    </a:lnTo>
                    <a:lnTo>
                      <a:pt x="3845" y="4501"/>
                    </a:lnTo>
                    <a:lnTo>
                      <a:pt x="4064" y="4376"/>
                    </a:lnTo>
                    <a:lnTo>
                      <a:pt x="4220" y="4220"/>
                    </a:lnTo>
                    <a:lnTo>
                      <a:pt x="4377" y="4032"/>
                    </a:lnTo>
                    <a:lnTo>
                      <a:pt x="4533" y="3845"/>
                    </a:lnTo>
                    <a:lnTo>
                      <a:pt x="4658" y="3657"/>
                    </a:lnTo>
                    <a:lnTo>
                      <a:pt x="4752" y="3439"/>
                    </a:lnTo>
                    <a:lnTo>
                      <a:pt x="4846" y="3188"/>
                    </a:lnTo>
                    <a:lnTo>
                      <a:pt x="4908" y="2970"/>
                    </a:lnTo>
                    <a:lnTo>
                      <a:pt x="4939" y="2720"/>
                    </a:lnTo>
                    <a:lnTo>
                      <a:pt x="4939" y="2470"/>
                    </a:lnTo>
                    <a:lnTo>
                      <a:pt x="4939" y="2219"/>
                    </a:lnTo>
                    <a:lnTo>
                      <a:pt x="4908" y="1969"/>
                    </a:lnTo>
                    <a:lnTo>
                      <a:pt x="4846" y="1719"/>
                    </a:lnTo>
                    <a:lnTo>
                      <a:pt x="4752" y="1501"/>
                    </a:lnTo>
                    <a:lnTo>
                      <a:pt x="4658" y="1282"/>
                    </a:lnTo>
                    <a:lnTo>
                      <a:pt x="4533" y="1094"/>
                    </a:lnTo>
                    <a:lnTo>
                      <a:pt x="4377" y="907"/>
                    </a:lnTo>
                    <a:lnTo>
                      <a:pt x="4220" y="719"/>
                    </a:lnTo>
                    <a:lnTo>
                      <a:pt x="4064" y="563"/>
                    </a:lnTo>
                    <a:lnTo>
                      <a:pt x="3845" y="407"/>
                    </a:lnTo>
                    <a:lnTo>
                      <a:pt x="3658" y="282"/>
                    </a:lnTo>
                    <a:lnTo>
                      <a:pt x="3439" y="188"/>
                    </a:lnTo>
                    <a:lnTo>
                      <a:pt x="3220" y="94"/>
                    </a:lnTo>
                    <a:lnTo>
                      <a:pt x="2970" y="31"/>
                    </a:lnTo>
                    <a:lnTo>
                      <a:pt x="2720" y="0"/>
                    </a:lnTo>
                    <a:close/>
                  </a:path>
                </a:pathLst>
              </a:custGeom>
              <a:solidFill>
                <a:srgbClr val="4CBB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9;p33">
                <a:extLst>
                  <a:ext uri="{FF2B5EF4-FFF2-40B4-BE49-F238E27FC236}">
                    <a16:creationId xmlns:a16="http://schemas.microsoft.com/office/drawing/2014/main" id="{5CCACCF7-232D-49E5-86E5-5CD03A9180D7}"/>
                  </a:ext>
                </a:extLst>
              </p:cNvPr>
              <p:cNvSpPr/>
              <p:nvPr/>
            </p:nvSpPr>
            <p:spPr>
              <a:xfrm>
                <a:off x="3586504" y="3196860"/>
                <a:ext cx="123962" cy="122012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939" extrusionOk="0">
                    <a:moveTo>
                      <a:pt x="782" y="1"/>
                    </a:moveTo>
                    <a:lnTo>
                      <a:pt x="594" y="63"/>
                    </a:lnTo>
                    <a:lnTo>
                      <a:pt x="438" y="157"/>
                    </a:lnTo>
                    <a:lnTo>
                      <a:pt x="281" y="282"/>
                    </a:lnTo>
                    <a:lnTo>
                      <a:pt x="156" y="407"/>
                    </a:lnTo>
                    <a:lnTo>
                      <a:pt x="63" y="594"/>
                    </a:lnTo>
                    <a:lnTo>
                      <a:pt x="31" y="782"/>
                    </a:lnTo>
                    <a:lnTo>
                      <a:pt x="0" y="970"/>
                    </a:lnTo>
                    <a:lnTo>
                      <a:pt x="31" y="1157"/>
                    </a:lnTo>
                    <a:lnTo>
                      <a:pt x="63" y="1345"/>
                    </a:lnTo>
                    <a:lnTo>
                      <a:pt x="156" y="1501"/>
                    </a:lnTo>
                    <a:lnTo>
                      <a:pt x="281" y="1657"/>
                    </a:lnTo>
                    <a:lnTo>
                      <a:pt x="438" y="1782"/>
                    </a:lnTo>
                    <a:lnTo>
                      <a:pt x="594" y="1876"/>
                    </a:lnTo>
                    <a:lnTo>
                      <a:pt x="782" y="1939"/>
                    </a:lnTo>
                    <a:lnTo>
                      <a:pt x="1188" y="1939"/>
                    </a:lnTo>
                    <a:lnTo>
                      <a:pt x="1344" y="1876"/>
                    </a:lnTo>
                    <a:lnTo>
                      <a:pt x="1532" y="1782"/>
                    </a:lnTo>
                    <a:lnTo>
                      <a:pt x="1657" y="1657"/>
                    </a:lnTo>
                    <a:lnTo>
                      <a:pt x="1782" y="1501"/>
                    </a:lnTo>
                    <a:lnTo>
                      <a:pt x="1876" y="1345"/>
                    </a:lnTo>
                    <a:lnTo>
                      <a:pt x="1938" y="1157"/>
                    </a:lnTo>
                    <a:lnTo>
                      <a:pt x="1969" y="970"/>
                    </a:lnTo>
                    <a:lnTo>
                      <a:pt x="1938" y="782"/>
                    </a:lnTo>
                    <a:lnTo>
                      <a:pt x="1876" y="594"/>
                    </a:lnTo>
                    <a:lnTo>
                      <a:pt x="1782" y="407"/>
                    </a:lnTo>
                    <a:lnTo>
                      <a:pt x="1657" y="282"/>
                    </a:lnTo>
                    <a:lnTo>
                      <a:pt x="1532" y="157"/>
                    </a:lnTo>
                    <a:lnTo>
                      <a:pt x="1344" y="63"/>
                    </a:lnTo>
                    <a:lnTo>
                      <a:pt x="11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0;p33">
                <a:extLst>
                  <a:ext uri="{FF2B5EF4-FFF2-40B4-BE49-F238E27FC236}">
                    <a16:creationId xmlns:a16="http://schemas.microsoft.com/office/drawing/2014/main" id="{2F94D2FE-CFDD-4063-89AF-FCD5B7B16D18}"/>
                  </a:ext>
                </a:extLst>
              </p:cNvPr>
              <p:cNvSpPr/>
              <p:nvPr/>
            </p:nvSpPr>
            <p:spPr>
              <a:xfrm>
                <a:off x="1206562" y="2935285"/>
                <a:ext cx="90549" cy="90549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39" extrusionOk="0">
                    <a:moveTo>
                      <a:pt x="720" y="0"/>
                    </a:moveTo>
                    <a:lnTo>
                      <a:pt x="470" y="469"/>
                    </a:lnTo>
                    <a:lnTo>
                      <a:pt x="1" y="719"/>
                    </a:lnTo>
                    <a:lnTo>
                      <a:pt x="470" y="1001"/>
                    </a:lnTo>
                    <a:lnTo>
                      <a:pt x="720" y="1438"/>
                    </a:lnTo>
                    <a:lnTo>
                      <a:pt x="970" y="1001"/>
                    </a:lnTo>
                    <a:lnTo>
                      <a:pt x="1439" y="719"/>
                    </a:lnTo>
                    <a:lnTo>
                      <a:pt x="970" y="469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1;p33">
                <a:extLst>
                  <a:ext uri="{FF2B5EF4-FFF2-40B4-BE49-F238E27FC236}">
                    <a16:creationId xmlns:a16="http://schemas.microsoft.com/office/drawing/2014/main" id="{BAF5DE17-F8C8-46EF-8B4B-ECD78B7527B9}"/>
                  </a:ext>
                </a:extLst>
              </p:cNvPr>
              <p:cNvSpPr/>
              <p:nvPr/>
            </p:nvSpPr>
            <p:spPr>
              <a:xfrm>
                <a:off x="1159369" y="2730720"/>
                <a:ext cx="98415" cy="9841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564" extrusionOk="0">
                    <a:moveTo>
                      <a:pt x="782" y="1"/>
                    </a:moveTo>
                    <a:lnTo>
                      <a:pt x="501" y="501"/>
                    </a:lnTo>
                    <a:lnTo>
                      <a:pt x="0" y="782"/>
                    </a:lnTo>
                    <a:lnTo>
                      <a:pt x="501" y="1063"/>
                    </a:lnTo>
                    <a:lnTo>
                      <a:pt x="782" y="1563"/>
                    </a:lnTo>
                    <a:lnTo>
                      <a:pt x="1063" y="1063"/>
                    </a:lnTo>
                    <a:lnTo>
                      <a:pt x="1563" y="782"/>
                    </a:lnTo>
                    <a:lnTo>
                      <a:pt x="1063" y="501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2;p33">
                <a:extLst>
                  <a:ext uri="{FF2B5EF4-FFF2-40B4-BE49-F238E27FC236}">
                    <a16:creationId xmlns:a16="http://schemas.microsoft.com/office/drawing/2014/main" id="{25AD801B-9A20-4EC9-B533-A74234B8C516}"/>
                  </a:ext>
                </a:extLst>
              </p:cNvPr>
              <p:cNvSpPr/>
              <p:nvPr/>
            </p:nvSpPr>
            <p:spPr>
              <a:xfrm>
                <a:off x="769927" y="3253932"/>
                <a:ext cx="74818" cy="72804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157" extrusionOk="0">
                    <a:moveTo>
                      <a:pt x="594" y="0"/>
                    </a:moveTo>
                    <a:lnTo>
                      <a:pt x="407" y="375"/>
                    </a:lnTo>
                    <a:lnTo>
                      <a:pt x="1" y="594"/>
                    </a:lnTo>
                    <a:lnTo>
                      <a:pt x="407" y="781"/>
                    </a:lnTo>
                    <a:lnTo>
                      <a:pt x="594" y="1157"/>
                    </a:lnTo>
                    <a:lnTo>
                      <a:pt x="813" y="781"/>
                    </a:lnTo>
                    <a:lnTo>
                      <a:pt x="1188" y="594"/>
                    </a:lnTo>
                    <a:lnTo>
                      <a:pt x="813" y="375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3;p33">
                <a:extLst>
                  <a:ext uri="{FF2B5EF4-FFF2-40B4-BE49-F238E27FC236}">
                    <a16:creationId xmlns:a16="http://schemas.microsoft.com/office/drawing/2014/main" id="{2F12FD43-D594-42E1-BDB9-C953914E6A93}"/>
                  </a:ext>
                </a:extLst>
              </p:cNvPr>
              <p:cNvSpPr/>
              <p:nvPr/>
            </p:nvSpPr>
            <p:spPr>
              <a:xfrm>
                <a:off x="726635" y="3078877"/>
                <a:ext cx="88598" cy="8853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407" extrusionOk="0">
                    <a:moveTo>
                      <a:pt x="689" y="0"/>
                    </a:moveTo>
                    <a:lnTo>
                      <a:pt x="438" y="438"/>
                    </a:lnTo>
                    <a:lnTo>
                      <a:pt x="1" y="688"/>
                    </a:lnTo>
                    <a:lnTo>
                      <a:pt x="438" y="938"/>
                    </a:lnTo>
                    <a:lnTo>
                      <a:pt x="689" y="1407"/>
                    </a:lnTo>
                    <a:lnTo>
                      <a:pt x="939" y="938"/>
                    </a:lnTo>
                    <a:lnTo>
                      <a:pt x="1407" y="688"/>
                    </a:lnTo>
                    <a:lnTo>
                      <a:pt x="939" y="438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4;p33">
                <a:extLst>
                  <a:ext uri="{FF2B5EF4-FFF2-40B4-BE49-F238E27FC236}">
                    <a16:creationId xmlns:a16="http://schemas.microsoft.com/office/drawing/2014/main" id="{CE52F295-9EEF-4E4D-A030-F0DE8B9388B6}"/>
                  </a:ext>
                </a:extLst>
              </p:cNvPr>
              <p:cNvSpPr/>
              <p:nvPr/>
            </p:nvSpPr>
            <p:spPr>
              <a:xfrm>
                <a:off x="1599968" y="2939186"/>
                <a:ext cx="94450" cy="94513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02" extrusionOk="0">
                    <a:moveTo>
                      <a:pt x="750" y="1"/>
                    </a:moveTo>
                    <a:lnTo>
                      <a:pt x="500" y="501"/>
                    </a:lnTo>
                    <a:lnTo>
                      <a:pt x="0" y="751"/>
                    </a:lnTo>
                    <a:lnTo>
                      <a:pt x="500" y="1032"/>
                    </a:lnTo>
                    <a:lnTo>
                      <a:pt x="750" y="1501"/>
                    </a:lnTo>
                    <a:lnTo>
                      <a:pt x="1032" y="1032"/>
                    </a:lnTo>
                    <a:lnTo>
                      <a:pt x="1500" y="751"/>
                    </a:lnTo>
                    <a:lnTo>
                      <a:pt x="1032" y="501"/>
                    </a:lnTo>
                    <a:lnTo>
                      <a:pt x="750" y="1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5;p33">
                <a:extLst>
                  <a:ext uri="{FF2B5EF4-FFF2-40B4-BE49-F238E27FC236}">
                    <a16:creationId xmlns:a16="http://schemas.microsoft.com/office/drawing/2014/main" id="{39012D32-A63B-4993-AED3-2E9A2E8E4870}"/>
                  </a:ext>
                </a:extLst>
              </p:cNvPr>
              <p:cNvSpPr/>
              <p:nvPr/>
            </p:nvSpPr>
            <p:spPr>
              <a:xfrm>
                <a:off x="2907923" y="3076864"/>
                <a:ext cx="90549" cy="925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470" extrusionOk="0">
                    <a:moveTo>
                      <a:pt x="719" y="1"/>
                    </a:moveTo>
                    <a:lnTo>
                      <a:pt x="469" y="470"/>
                    </a:lnTo>
                    <a:lnTo>
                      <a:pt x="0" y="720"/>
                    </a:lnTo>
                    <a:lnTo>
                      <a:pt x="469" y="1001"/>
                    </a:lnTo>
                    <a:lnTo>
                      <a:pt x="719" y="1470"/>
                    </a:lnTo>
                    <a:lnTo>
                      <a:pt x="969" y="1001"/>
                    </a:lnTo>
                    <a:lnTo>
                      <a:pt x="1438" y="720"/>
                    </a:lnTo>
                    <a:lnTo>
                      <a:pt x="969" y="470"/>
                    </a:lnTo>
                    <a:lnTo>
                      <a:pt x="719" y="1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6;p33">
                <a:extLst>
                  <a:ext uri="{FF2B5EF4-FFF2-40B4-BE49-F238E27FC236}">
                    <a16:creationId xmlns:a16="http://schemas.microsoft.com/office/drawing/2014/main" id="{57C0F87A-B274-464E-919B-D243AFD2C4AA}"/>
                  </a:ext>
                </a:extLst>
              </p:cNvPr>
              <p:cNvSpPr/>
              <p:nvPr/>
            </p:nvSpPr>
            <p:spPr>
              <a:xfrm>
                <a:off x="2795791" y="2884128"/>
                <a:ext cx="98415" cy="96464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533" extrusionOk="0">
                    <a:moveTo>
                      <a:pt x="782" y="1"/>
                    </a:moveTo>
                    <a:lnTo>
                      <a:pt x="501" y="501"/>
                    </a:lnTo>
                    <a:lnTo>
                      <a:pt x="1" y="782"/>
                    </a:lnTo>
                    <a:lnTo>
                      <a:pt x="501" y="1032"/>
                    </a:lnTo>
                    <a:lnTo>
                      <a:pt x="782" y="1532"/>
                    </a:lnTo>
                    <a:lnTo>
                      <a:pt x="1063" y="1032"/>
                    </a:lnTo>
                    <a:lnTo>
                      <a:pt x="1563" y="782"/>
                    </a:lnTo>
                    <a:lnTo>
                      <a:pt x="1063" y="501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7;p33">
                <a:extLst>
                  <a:ext uri="{FF2B5EF4-FFF2-40B4-BE49-F238E27FC236}">
                    <a16:creationId xmlns:a16="http://schemas.microsoft.com/office/drawing/2014/main" id="{3C5C696F-4268-4822-9B1B-C86B1ADAE5DA}"/>
                  </a:ext>
                </a:extLst>
              </p:cNvPr>
              <p:cNvSpPr/>
              <p:nvPr/>
            </p:nvSpPr>
            <p:spPr>
              <a:xfrm>
                <a:off x="3403581" y="2937236"/>
                <a:ext cx="98415" cy="9841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564" extrusionOk="0">
                    <a:moveTo>
                      <a:pt x="782" y="1"/>
                    </a:moveTo>
                    <a:lnTo>
                      <a:pt x="500" y="501"/>
                    </a:lnTo>
                    <a:lnTo>
                      <a:pt x="0" y="782"/>
                    </a:lnTo>
                    <a:lnTo>
                      <a:pt x="500" y="1063"/>
                    </a:lnTo>
                    <a:lnTo>
                      <a:pt x="782" y="1563"/>
                    </a:lnTo>
                    <a:lnTo>
                      <a:pt x="1063" y="1063"/>
                    </a:lnTo>
                    <a:lnTo>
                      <a:pt x="1563" y="782"/>
                    </a:lnTo>
                    <a:lnTo>
                      <a:pt x="1063" y="501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8;p33">
                <a:extLst>
                  <a:ext uri="{FF2B5EF4-FFF2-40B4-BE49-F238E27FC236}">
                    <a16:creationId xmlns:a16="http://schemas.microsoft.com/office/drawing/2014/main" id="{B93B9EC1-2002-49FF-9A77-3E6A6B54FA9D}"/>
                  </a:ext>
                </a:extLst>
              </p:cNvPr>
              <p:cNvSpPr/>
              <p:nvPr/>
            </p:nvSpPr>
            <p:spPr>
              <a:xfrm>
                <a:off x="3293400" y="3078877"/>
                <a:ext cx="88598" cy="8853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407" extrusionOk="0">
                    <a:moveTo>
                      <a:pt x="688" y="0"/>
                    </a:moveTo>
                    <a:lnTo>
                      <a:pt x="438" y="438"/>
                    </a:lnTo>
                    <a:lnTo>
                      <a:pt x="1" y="688"/>
                    </a:lnTo>
                    <a:lnTo>
                      <a:pt x="438" y="938"/>
                    </a:lnTo>
                    <a:lnTo>
                      <a:pt x="688" y="1407"/>
                    </a:lnTo>
                    <a:lnTo>
                      <a:pt x="938" y="938"/>
                    </a:lnTo>
                    <a:lnTo>
                      <a:pt x="1407" y="688"/>
                    </a:lnTo>
                    <a:lnTo>
                      <a:pt x="938" y="438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9;p33">
                <a:extLst>
                  <a:ext uri="{FF2B5EF4-FFF2-40B4-BE49-F238E27FC236}">
                    <a16:creationId xmlns:a16="http://schemas.microsoft.com/office/drawing/2014/main" id="{A365DEF2-CEA5-4FF6-A90C-832A549BF7BB}"/>
                  </a:ext>
                </a:extLst>
              </p:cNvPr>
              <p:cNvSpPr/>
              <p:nvPr/>
            </p:nvSpPr>
            <p:spPr>
              <a:xfrm>
                <a:off x="3635648" y="3521421"/>
                <a:ext cx="78719" cy="8067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82" extrusionOk="0">
                    <a:moveTo>
                      <a:pt x="626" y="0"/>
                    </a:moveTo>
                    <a:lnTo>
                      <a:pt x="407" y="406"/>
                    </a:lnTo>
                    <a:lnTo>
                      <a:pt x="1" y="656"/>
                    </a:lnTo>
                    <a:lnTo>
                      <a:pt x="407" y="875"/>
                    </a:lnTo>
                    <a:lnTo>
                      <a:pt x="626" y="1282"/>
                    </a:lnTo>
                    <a:lnTo>
                      <a:pt x="844" y="875"/>
                    </a:lnTo>
                    <a:lnTo>
                      <a:pt x="1251" y="656"/>
                    </a:lnTo>
                    <a:lnTo>
                      <a:pt x="844" y="406"/>
                    </a:ln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0;p33">
                <a:extLst>
                  <a:ext uri="{FF2B5EF4-FFF2-40B4-BE49-F238E27FC236}">
                    <a16:creationId xmlns:a16="http://schemas.microsoft.com/office/drawing/2014/main" id="{92CDE936-36B3-45BE-A2B8-A19AFCEADDD4}"/>
                  </a:ext>
                </a:extLst>
              </p:cNvPr>
              <p:cNvSpPr/>
              <p:nvPr/>
            </p:nvSpPr>
            <p:spPr>
              <a:xfrm>
                <a:off x="880046" y="3574529"/>
                <a:ext cx="53172" cy="53109"/>
              </a:xfrm>
              <a:custGeom>
                <a:avLst/>
                <a:gdLst/>
                <a:ahLst/>
                <a:cxnLst/>
                <a:rect l="l" t="t" r="r" b="b"/>
                <a:pathLst>
                  <a:path w="845" h="844" extrusionOk="0">
                    <a:moveTo>
                      <a:pt x="407" y="0"/>
                    </a:moveTo>
                    <a:lnTo>
                      <a:pt x="282" y="281"/>
                    </a:lnTo>
                    <a:lnTo>
                      <a:pt x="1" y="438"/>
                    </a:lnTo>
                    <a:lnTo>
                      <a:pt x="282" y="563"/>
                    </a:lnTo>
                    <a:lnTo>
                      <a:pt x="407" y="844"/>
                    </a:lnTo>
                    <a:lnTo>
                      <a:pt x="564" y="563"/>
                    </a:lnTo>
                    <a:lnTo>
                      <a:pt x="845" y="438"/>
                    </a:lnTo>
                    <a:lnTo>
                      <a:pt x="564" y="281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51;p33">
                <a:extLst>
                  <a:ext uri="{FF2B5EF4-FFF2-40B4-BE49-F238E27FC236}">
                    <a16:creationId xmlns:a16="http://schemas.microsoft.com/office/drawing/2014/main" id="{701B0B73-0590-4423-BBC4-D6DE5D02D6B8}"/>
                  </a:ext>
                </a:extLst>
              </p:cNvPr>
              <p:cNvSpPr/>
              <p:nvPr/>
            </p:nvSpPr>
            <p:spPr>
              <a:xfrm>
                <a:off x="720783" y="3440752"/>
                <a:ext cx="100365" cy="9841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564" extrusionOk="0">
                    <a:moveTo>
                      <a:pt x="782" y="1"/>
                    </a:moveTo>
                    <a:lnTo>
                      <a:pt x="531" y="501"/>
                    </a:lnTo>
                    <a:lnTo>
                      <a:pt x="0" y="782"/>
                    </a:lnTo>
                    <a:lnTo>
                      <a:pt x="531" y="1063"/>
                    </a:lnTo>
                    <a:lnTo>
                      <a:pt x="782" y="1563"/>
                    </a:lnTo>
                    <a:lnTo>
                      <a:pt x="1063" y="1063"/>
                    </a:lnTo>
                    <a:lnTo>
                      <a:pt x="1594" y="782"/>
                    </a:lnTo>
                    <a:lnTo>
                      <a:pt x="1063" y="501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03C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52;p33">
              <a:extLst>
                <a:ext uri="{FF2B5EF4-FFF2-40B4-BE49-F238E27FC236}">
                  <a16:creationId xmlns:a16="http://schemas.microsoft.com/office/drawing/2014/main" id="{1BDA3F6F-A421-4493-A0FD-57FDF378150A}"/>
                </a:ext>
              </a:extLst>
            </p:cNvPr>
            <p:cNvSpPr/>
            <p:nvPr/>
          </p:nvSpPr>
          <p:spPr>
            <a:xfrm>
              <a:off x="3029871" y="4426008"/>
              <a:ext cx="255727" cy="70854"/>
            </a:xfrm>
            <a:custGeom>
              <a:avLst/>
              <a:gdLst/>
              <a:ahLst/>
              <a:cxnLst/>
              <a:rect l="l" t="t" r="r" b="b"/>
              <a:pathLst>
                <a:path w="4064" h="1126" extrusionOk="0">
                  <a:moveTo>
                    <a:pt x="469" y="1"/>
                  </a:moveTo>
                  <a:lnTo>
                    <a:pt x="375" y="32"/>
                  </a:lnTo>
                  <a:lnTo>
                    <a:pt x="282" y="94"/>
                  </a:lnTo>
                  <a:lnTo>
                    <a:pt x="188" y="157"/>
                  </a:lnTo>
                  <a:lnTo>
                    <a:pt x="125" y="251"/>
                  </a:lnTo>
                  <a:lnTo>
                    <a:pt x="63" y="345"/>
                  </a:lnTo>
                  <a:lnTo>
                    <a:pt x="32" y="438"/>
                  </a:lnTo>
                  <a:lnTo>
                    <a:pt x="0" y="563"/>
                  </a:lnTo>
                  <a:lnTo>
                    <a:pt x="32" y="688"/>
                  </a:lnTo>
                  <a:lnTo>
                    <a:pt x="63" y="782"/>
                  </a:lnTo>
                  <a:lnTo>
                    <a:pt x="125" y="876"/>
                  </a:lnTo>
                  <a:lnTo>
                    <a:pt x="188" y="970"/>
                  </a:lnTo>
                  <a:lnTo>
                    <a:pt x="282" y="1032"/>
                  </a:lnTo>
                  <a:lnTo>
                    <a:pt x="375" y="1095"/>
                  </a:lnTo>
                  <a:lnTo>
                    <a:pt x="469" y="1126"/>
                  </a:lnTo>
                  <a:lnTo>
                    <a:pt x="3595" y="1126"/>
                  </a:lnTo>
                  <a:lnTo>
                    <a:pt x="3689" y="1095"/>
                  </a:lnTo>
                  <a:lnTo>
                    <a:pt x="3782" y="1032"/>
                  </a:lnTo>
                  <a:lnTo>
                    <a:pt x="3876" y="970"/>
                  </a:lnTo>
                  <a:lnTo>
                    <a:pt x="3939" y="876"/>
                  </a:lnTo>
                  <a:lnTo>
                    <a:pt x="4001" y="782"/>
                  </a:lnTo>
                  <a:lnTo>
                    <a:pt x="4032" y="688"/>
                  </a:lnTo>
                  <a:lnTo>
                    <a:pt x="4064" y="563"/>
                  </a:lnTo>
                  <a:lnTo>
                    <a:pt x="4032" y="438"/>
                  </a:lnTo>
                  <a:lnTo>
                    <a:pt x="4001" y="345"/>
                  </a:lnTo>
                  <a:lnTo>
                    <a:pt x="3939" y="251"/>
                  </a:lnTo>
                  <a:lnTo>
                    <a:pt x="3876" y="157"/>
                  </a:lnTo>
                  <a:lnTo>
                    <a:pt x="3782" y="94"/>
                  </a:lnTo>
                  <a:lnTo>
                    <a:pt x="3689" y="32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53;p33">
              <a:extLst>
                <a:ext uri="{FF2B5EF4-FFF2-40B4-BE49-F238E27FC236}">
                  <a16:creationId xmlns:a16="http://schemas.microsoft.com/office/drawing/2014/main" id="{6D799519-5EA6-485E-B883-104B63EF19C0}"/>
                </a:ext>
              </a:extLst>
            </p:cNvPr>
            <p:cNvSpPr/>
            <p:nvPr/>
          </p:nvSpPr>
          <p:spPr>
            <a:xfrm>
              <a:off x="581090" y="4390645"/>
              <a:ext cx="3243469" cy="35427"/>
            </a:xfrm>
            <a:custGeom>
              <a:avLst/>
              <a:gdLst/>
              <a:ahLst/>
              <a:cxnLst/>
              <a:rect l="l" t="t" r="r" b="b"/>
              <a:pathLst>
                <a:path w="51545" h="563" extrusionOk="0">
                  <a:moveTo>
                    <a:pt x="282" y="0"/>
                  </a:moveTo>
                  <a:lnTo>
                    <a:pt x="188" y="31"/>
                  </a:lnTo>
                  <a:lnTo>
                    <a:pt x="95" y="94"/>
                  </a:lnTo>
                  <a:lnTo>
                    <a:pt x="32" y="156"/>
                  </a:lnTo>
                  <a:lnTo>
                    <a:pt x="1" y="281"/>
                  </a:lnTo>
                  <a:lnTo>
                    <a:pt x="32" y="375"/>
                  </a:lnTo>
                  <a:lnTo>
                    <a:pt x="95" y="469"/>
                  </a:lnTo>
                  <a:lnTo>
                    <a:pt x="188" y="531"/>
                  </a:lnTo>
                  <a:lnTo>
                    <a:pt x="282" y="563"/>
                  </a:lnTo>
                  <a:lnTo>
                    <a:pt x="51263" y="563"/>
                  </a:lnTo>
                  <a:lnTo>
                    <a:pt x="51357" y="531"/>
                  </a:lnTo>
                  <a:lnTo>
                    <a:pt x="51450" y="469"/>
                  </a:lnTo>
                  <a:lnTo>
                    <a:pt x="51513" y="375"/>
                  </a:lnTo>
                  <a:lnTo>
                    <a:pt x="51544" y="281"/>
                  </a:lnTo>
                  <a:lnTo>
                    <a:pt x="51513" y="156"/>
                  </a:lnTo>
                  <a:lnTo>
                    <a:pt x="51450" y="94"/>
                  </a:lnTo>
                  <a:lnTo>
                    <a:pt x="51357" y="31"/>
                  </a:lnTo>
                  <a:lnTo>
                    <a:pt x="5126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4;p33">
              <a:extLst>
                <a:ext uri="{FF2B5EF4-FFF2-40B4-BE49-F238E27FC236}">
                  <a16:creationId xmlns:a16="http://schemas.microsoft.com/office/drawing/2014/main" id="{0883604F-E267-4504-8097-C2E027C8C655}"/>
                </a:ext>
              </a:extLst>
            </p:cNvPr>
            <p:cNvSpPr/>
            <p:nvPr/>
          </p:nvSpPr>
          <p:spPr>
            <a:xfrm>
              <a:off x="1767159" y="4390645"/>
              <a:ext cx="1060160" cy="98352"/>
            </a:xfrm>
            <a:custGeom>
              <a:avLst/>
              <a:gdLst/>
              <a:ahLst/>
              <a:cxnLst/>
              <a:rect l="l" t="t" r="r" b="b"/>
              <a:pathLst>
                <a:path w="16848" h="1563" extrusionOk="0">
                  <a:moveTo>
                    <a:pt x="625" y="0"/>
                  </a:move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31" y="625"/>
                  </a:lnTo>
                  <a:lnTo>
                    <a:pt x="0" y="781"/>
                  </a:lnTo>
                  <a:lnTo>
                    <a:pt x="31" y="938"/>
                  </a:lnTo>
                  <a:lnTo>
                    <a:pt x="63" y="1094"/>
                  </a:lnTo>
                  <a:lnTo>
                    <a:pt x="125" y="1219"/>
                  </a:lnTo>
                  <a:lnTo>
                    <a:pt x="219" y="1344"/>
                  </a:lnTo>
                  <a:lnTo>
                    <a:pt x="344" y="1438"/>
                  </a:lnTo>
                  <a:lnTo>
                    <a:pt x="469" y="1500"/>
                  </a:lnTo>
                  <a:lnTo>
                    <a:pt x="625" y="1563"/>
                  </a:lnTo>
                  <a:lnTo>
                    <a:pt x="16223" y="1563"/>
                  </a:lnTo>
                  <a:lnTo>
                    <a:pt x="16379" y="1500"/>
                  </a:lnTo>
                  <a:lnTo>
                    <a:pt x="16504" y="1438"/>
                  </a:lnTo>
                  <a:lnTo>
                    <a:pt x="16629" y="1344"/>
                  </a:lnTo>
                  <a:lnTo>
                    <a:pt x="16723" y="1219"/>
                  </a:lnTo>
                  <a:lnTo>
                    <a:pt x="16785" y="1094"/>
                  </a:lnTo>
                  <a:lnTo>
                    <a:pt x="16816" y="938"/>
                  </a:lnTo>
                  <a:lnTo>
                    <a:pt x="16848" y="781"/>
                  </a:lnTo>
                  <a:lnTo>
                    <a:pt x="16816" y="625"/>
                  </a:lnTo>
                  <a:lnTo>
                    <a:pt x="16785" y="469"/>
                  </a:lnTo>
                  <a:lnTo>
                    <a:pt x="16723" y="344"/>
                  </a:lnTo>
                  <a:lnTo>
                    <a:pt x="16629" y="219"/>
                  </a:lnTo>
                  <a:lnTo>
                    <a:pt x="16504" y="125"/>
                  </a:lnTo>
                  <a:lnTo>
                    <a:pt x="16379" y="63"/>
                  </a:lnTo>
                  <a:lnTo>
                    <a:pt x="1622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5;p33">
              <a:extLst>
                <a:ext uri="{FF2B5EF4-FFF2-40B4-BE49-F238E27FC236}">
                  <a16:creationId xmlns:a16="http://schemas.microsoft.com/office/drawing/2014/main" id="{F9776C32-7003-4450-B0AA-3605CCE7BAD8}"/>
                </a:ext>
              </a:extLst>
            </p:cNvPr>
            <p:cNvSpPr/>
            <p:nvPr/>
          </p:nvSpPr>
          <p:spPr>
            <a:xfrm>
              <a:off x="675540" y="4408327"/>
              <a:ext cx="293105" cy="80670"/>
            </a:xfrm>
            <a:custGeom>
              <a:avLst/>
              <a:gdLst/>
              <a:ahLst/>
              <a:cxnLst/>
              <a:rect l="l" t="t" r="r" b="b"/>
              <a:pathLst>
                <a:path w="4658" h="1282" extrusionOk="0">
                  <a:moveTo>
                    <a:pt x="532" y="0"/>
                  </a:moveTo>
                  <a:lnTo>
                    <a:pt x="407" y="32"/>
                  </a:lnTo>
                  <a:lnTo>
                    <a:pt x="281" y="94"/>
                  </a:lnTo>
                  <a:lnTo>
                    <a:pt x="188" y="188"/>
                  </a:lnTo>
                  <a:lnTo>
                    <a:pt x="125" y="282"/>
                  </a:lnTo>
                  <a:lnTo>
                    <a:pt x="63" y="375"/>
                  </a:lnTo>
                  <a:lnTo>
                    <a:pt x="31" y="500"/>
                  </a:lnTo>
                  <a:lnTo>
                    <a:pt x="0" y="626"/>
                  </a:lnTo>
                  <a:lnTo>
                    <a:pt x="31" y="782"/>
                  </a:lnTo>
                  <a:lnTo>
                    <a:pt x="63" y="876"/>
                  </a:lnTo>
                  <a:lnTo>
                    <a:pt x="125" y="1001"/>
                  </a:lnTo>
                  <a:lnTo>
                    <a:pt x="188" y="1094"/>
                  </a:lnTo>
                  <a:lnTo>
                    <a:pt x="281" y="1188"/>
                  </a:lnTo>
                  <a:lnTo>
                    <a:pt x="407" y="1219"/>
                  </a:lnTo>
                  <a:lnTo>
                    <a:pt x="532" y="1282"/>
                  </a:lnTo>
                  <a:lnTo>
                    <a:pt x="4157" y="1282"/>
                  </a:lnTo>
                  <a:lnTo>
                    <a:pt x="4251" y="1219"/>
                  </a:lnTo>
                  <a:lnTo>
                    <a:pt x="4376" y="1188"/>
                  </a:lnTo>
                  <a:lnTo>
                    <a:pt x="4470" y="1094"/>
                  </a:lnTo>
                  <a:lnTo>
                    <a:pt x="4564" y="1001"/>
                  </a:lnTo>
                  <a:lnTo>
                    <a:pt x="4595" y="876"/>
                  </a:lnTo>
                  <a:lnTo>
                    <a:pt x="4658" y="782"/>
                  </a:lnTo>
                  <a:lnTo>
                    <a:pt x="4658" y="626"/>
                  </a:lnTo>
                  <a:lnTo>
                    <a:pt x="4658" y="500"/>
                  </a:lnTo>
                  <a:lnTo>
                    <a:pt x="4595" y="375"/>
                  </a:lnTo>
                  <a:lnTo>
                    <a:pt x="4564" y="282"/>
                  </a:lnTo>
                  <a:lnTo>
                    <a:pt x="4470" y="188"/>
                  </a:lnTo>
                  <a:lnTo>
                    <a:pt x="4376" y="94"/>
                  </a:lnTo>
                  <a:lnTo>
                    <a:pt x="4251" y="32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6;p33">
              <a:extLst>
                <a:ext uri="{FF2B5EF4-FFF2-40B4-BE49-F238E27FC236}">
                  <a16:creationId xmlns:a16="http://schemas.microsoft.com/office/drawing/2014/main" id="{C8A54716-BFB6-407B-85E5-FA56866F401C}"/>
                </a:ext>
              </a:extLst>
            </p:cNvPr>
            <p:cNvSpPr/>
            <p:nvPr/>
          </p:nvSpPr>
          <p:spPr>
            <a:xfrm>
              <a:off x="3466506" y="422735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1188" y="1"/>
                  </a:moveTo>
                  <a:lnTo>
                    <a:pt x="0" y="2032"/>
                  </a:lnTo>
                  <a:lnTo>
                    <a:pt x="2345" y="2032"/>
                  </a:lnTo>
                  <a:lnTo>
                    <a:pt x="2282" y="1751"/>
                  </a:lnTo>
                  <a:lnTo>
                    <a:pt x="2188" y="1439"/>
                  </a:lnTo>
                  <a:lnTo>
                    <a:pt x="2095" y="1157"/>
                  </a:lnTo>
                  <a:lnTo>
                    <a:pt x="1938" y="907"/>
                  </a:lnTo>
                  <a:lnTo>
                    <a:pt x="1782" y="657"/>
                  </a:lnTo>
                  <a:lnTo>
                    <a:pt x="1595" y="438"/>
                  </a:lnTo>
                  <a:lnTo>
                    <a:pt x="1407" y="21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57;p33">
              <a:extLst>
                <a:ext uri="{FF2B5EF4-FFF2-40B4-BE49-F238E27FC236}">
                  <a16:creationId xmlns:a16="http://schemas.microsoft.com/office/drawing/2014/main" id="{2A26EE9F-D448-475E-96EA-CCA04022EA63}"/>
                </a:ext>
              </a:extLst>
            </p:cNvPr>
            <p:cNvSpPr/>
            <p:nvPr/>
          </p:nvSpPr>
          <p:spPr>
            <a:xfrm>
              <a:off x="3332728" y="4180165"/>
              <a:ext cx="147622" cy="139693"/>
            </a:xfrm>
            <a:custGeom>
              <a:avLst/>
              <a:gdLst/>
              <a:ahLst/>
              <a:cxnLst/>
              <a:rect l="l" t="t" r="r" b="b"/>
              <a:pathLst>
                <a:path w="2346" h="2220" extrusionOk="0">
                  <a:moveTo>
                    <a:pt x="876" y="0"/>
                  </a:moveTo>
                  <a:lnTo>
                    <a:pt x="564" y="63"/>
                  </a:lnTo>
                  <a:lnTo>
                    <a:pt x="282" y="126"/>
                  </a:lnTo>
                  <a:lnTo>
                    <a:pt x="1" y="219"/>
                  </a:lnTo>
                  <a:lnTo>
                    <a:pt x="1189" y="2220"/>
                  </a:lnTo>
                  <a:lnTo>
                    <a:pt x="2345" y="219"/>
                  </a:lnTo>
                  <a:lnTo>
                    <a:pt x="2064" y="126"/>
                  </a:lnTo>
                  <a:lnTo>
                    <a:pt x="1783" y="63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58;p33">
              <a:extLst>
                <a:ext uri="{FF2B5EF4-FFF2-40B4-BE49-F238E27FC236}">
                  <a16:creationId xmlns:a16="http://schemas.microsoft.com/office/drawing/2014/main" id="{8CEFBECC-E436-49D9-8F18-CF7B871078B2}"/>
                </a:ext>
              </a:extLst>
            </p:cNvPr>
            <p:cNvSpPr/>
            <p:nvPr/>
          </p:nvSpPr>
          <p:spPr>
            <a:xfrm>
              <a:off x="3199013" y="422735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1157" y="1"/>
                  </a:moveTo>
                  <a:lnTo>
                    <a:pt x="938" y="219"/>
                  </a:lnTo>
                  <a:lnTo>
                    <a:pt x="751" y="438"/>
                  </a:lnTo>
                  <a:lnTo>
                    <a:pt x="563" y="657"/>
                  </a:lnTo>
                  <a:lnTo>
                    <a:pt x="407" y="907"/>
                  </a:lnTo>
                  <a:lnTo>
                    <a:pt x="282" y="1188"/>
                  </a:lnTo>
                  <a:lnTo>
                    <a:pt x="157" y="1439"/>
                  </a:lnTo>
                  <a:lnTo>
                    <a:pt x="63" y="1751"/>
                  </a:lnTo>
                  <a:lnTo>
                    <a:pt x="0" y="2032"/>
                  </a:lnTo>
                  <a:lnTo>
                    <a:pt x="2345" y="2032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59;p33">
              <a:extLst>
                <a:ext uri="{FF2B5EF4-FFF2-40B4-BE49-F238E27FC236}">
                  <a16:creationId xmlns:a16="http://schemas.microsoft.com/office/drawing/2014/main" id="{76F3C806-6204-4AD6-B959-A0EA5FE3D4F5}"/>
                </a:ext>
              </a:extLst>
            </p:cNvPr>
            <p:cNvSpPr/>
            <p:nvPr/>
          </p:nvSpPr>
          <p:spPr>
            <a:xfrm>
              <a:off x="3199013" y="442600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0" y="1"/>
                  </a:moveTo>
                  <a:lnTo>
                    <a:pt x="63" y="313"/>
                  </a:lnTo>
                  <a:lnTo>
                    <a:pt x="157" y="595"/>
                  </a:lnTo>
                  <a:lnTo>
                    <a:pt x="344" y="1001"/>
                  </a:lnTo>
                  <a:lnTo>
                    <a:pt x="563" y="1376"/>
                  </a:lnTo>
                  <a:lnTo>
                    <a:pt x="844" y="1720"/>
                  </a:lnTo>
                  <a:lnTo>
                    <a:pt x="1188" y="2032"/>
                  </a:lnTo>
                  <a:lnTo>
                    <a:pt x="2001" y="595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60;p33">
              <a:extLst>
                <a:ext uri="{FF2B5EF4-FFF2-40B4-BE49-F238E27FC236}">
                  <a16:creationId xmlns:a16="http://schemas.microsoft.com/office/drawing/2014/main" id="{0AC01471-4790-4E8C-8F47-6D5D7D9D0F5C}"/>
                </a:ext>
              </a:extLst>
            </p:cNvPr>
            <p:cNvSpPr/>
            <p:nvPr/>
          </p:nvSpPr>
          <p:spPr>
            <a:xfrm>
              <a:off x="3332728" y="4463385"/>
              <a:ext cx="147622" cy="137743"/>
            </a:xfrm>
            <a:custGeom>
              <a:avLst/>
              <a:gdLst/>
              <a:ahLst/>
              <a:cxnLst/>
              <a:rect l="l" t="t" r="r" b="b"/>
              <a:pathLst>
                <a:path w="2346" h="2189" extrusionOk="0">
                  <a:moveTo>
                    <a:pt x="1157" y="1"/>
                  </a:moveTo>
                  <a:lnTo>
                    <a:pt x="1" y="1970"/>
                  </a:lnTo>
                  <a:lnTo>
                    <a:pt x="282" y="2064"/>
                  </a:lnTo>
                  <a:lnTo>
                    <a:pt x="564" y="2126"/>
                  </a:lnTo>
                  <a:lnTo>
                    <a:pt x="876" y="2189"/>
                  </a:lnTo>
                  <a:lnTo>
                    <a:pt x="1470" y="2189"/>
                  </a:lnTo>
                  <a:lnTo>
                    <a:pt x="1783" y="2126"/>
                  </a:lnTo>
                  <a:lnTo>
                    <a:pt x="2064" y="2064"/>
                  </a:lnTo>
                  <a:lnTo>
                    <a:pt x="2345" y="197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1;p33">
              <a:extLst>
                <a:ext uri="{FF2B5EF4-FFF2-40B4-BE49-F238E27FC236}">
                  <a16:creationId xmlns:a16="http://schemas.microsoft.com/office/drawing/2014/main" id="{E1FE6C56-E585-495D-8A96-3B3C8CD54162}"/>
                </a:ext>
              </a:extLst>
            </p:cNvPr>
            <p:cNvSpPr/>
            <p:nvPr/>
          </p:nvSpPr>
          <p:spPr>
            <a:xfrm>
              <a:off x="3169501" y="4154618"/>
              <a:ext cx="474077" cy="472063"/>
            </a:xfrm>
            <a:custGeom>
              <a:avLst/>
              <a:gdLst/>
              <a:ahLst/>
              <a:cxnLst/>
              <a:rect l="l" t="t" r="r" b="b"/>
              <a:pathLst>
                <a:path w="7534" h="7502" extrusionOk="0">
                  <a:moveTo>
                    <a:pt x="4064" y="406"/>
                  </a:moveTo>
                  <a:lnTo>
                    <a:pt x="4377" y="469"/>
                  </a:lnTo>
                  <a:lnTo>
                    <a:pt x="4658" y="532"/>
                  </a:lnTo>
                  <a:lnTo>
                    <a:pt x="4939" y="625"/>
                  </a:lnTo>
                  <a:lnTo>
                    <a:pt x="3783" y="2626"/>
                  </a:lnTo>
                  <a:lnTo>
                    <a:pt x="2595" y="625"/>
                  </a:lnTo>
                  <a:lnTo>
                    <a:pt x="2876" y="532"/>
                  </a:lnTo>
                  <a:lnTo>
                    <a:pt x="3158" y="469"/>
                  </a:lnTo>
                  <a:lnTo>
                    <a:pt x="3470" y="406"/>
                  </a:lnTo>
                  <a:close/>
                  <a:moveTo>
                    <a:pt x="1626" y="1157"/>
                  </a:moveTo>
                  <a:lnTo>
                    <a:pt x="2814" y="3188"/>
                  </a:lnTo>
                  <a:lnTo>
                    <a:pt x="469" y="3188"/>
                  </a:lnTo>
                  <a:lnTo>
                    <a:pt x="532" y="2907"/>
                  </a:lnTo>
                  <a:lnTo>
                    <a:pt x="626" y="2595"/>
                  </a:lnTo>
                  <a:lnTo>
                    <a:pt x="751" y="2344"/>
                  </a:lnTo>
                  <a:lnTo>
                    <a:pt x="876" y="2063"/>
                  </a:lnTo>
                  <a:lnTo>
                    <a:pt x="1032" y="1813"/>
                  </a:lnTo>
                  <a:lnTo>
                    <a:pt x="1220" y="1594"/>
                  </a:lnTo>
                  <a:lnTo>
                    <a:pt x="1407" y="1375"/>
                  </a:lnTo>
                  <a:lnTo>
                    <a:pt x="1626" y="1157"/>
                  </a:lnTo>
                  <a:close/>
                  <a:moveTo>
                    <a:pt x="5908" y="1157"/>
                  </a:moveTo>
                  <a:lnTo>
                    <a:pt x="6127" y="1375"/>
                  </a:lnTo>
                  <a:lnTo>
                    <a:pt x="6315" y="1594"/>
                  </a:lnTo>
                  <a:lnTo>
                    <a:pt x="6502" y="1813"/>
                  </a:lnTo>
                  <a:lnTo>
                    <a:pt x="6658" y="2063"/>
                  </a:lnTo>
                  <a:lnTo>
                    <a:pt x="6815" y="2313"/>
                  </a:lnTo>
                  <a:lnTo>
                    <a:pt x="6908" y="2595"/>
                  </a:lnTo>
                  <a:lnTo>
                    <a:pt x="7002" y="2907"/>
                  </a:lnTo>
                  <a:lnTo>
                    <a:pt x="7065" y="3188"/>
                  </a:lnTo>
                  <a:lnTo>
                    <a:pt x="4720" y="3188"/>
                  </a:lnTo>
                  <a:lnTo>
                    <a:pt x="5908" y="1157"/>
                  </a:lnTo>
                  <a:close/>
                  <a:moveTo>
                    <a:pt x="2814" y="4314"/>
                  </a:moveTo>
                  <a:lnTo>
                    <a:pt x="2470" y="4908"/>
                  </a:lnTo>
                  <a:lnTo>
                    <a:pt x="1657" y="6345"/>
                  </a:lnTo>
                  <a:lnTo>
                    <a:pt x="1313" y="6033"/>
                  </a:lnTo>
                  <a:lnTo>
                    <a:pt x="1032" y="5689"/>
                  </a:lnTo>
                  <a:lnTo>
                    <a:pt x="813" y="5314"/>
                  </a:lnTo>
                  <a:lnTo>
                    <a:pt x="626" y="4908"/>
                  </a:lnTo>
                  <a:lnTo>
                    <a:pt x="532" y="4626"/>
                  </a:lnTo>
                  <a:lnTo>
                    <a:pt x="469" y="4314"/>
                  </a:lnTo>
                  <a:close/>
                  <a:moveTo>
                    <a:pt x="7065" y="4314"/>
                  </a:moveTo>
                  <a:lnTo>
                    <a:pt x="7002" y="4595"/>
                  </a:lnTo>
                  <a:lnTo>
                    <a:pt x="6908" y="4908"/>
                  </a:lnTo>
                  <a:lnTo>
                    <a:pt x="6815" y="5158"/>
                  </a:lnTo>
                  <a:lnTo>
                    <a:pt x="6658" y="5439"/>
                  </a:lnTo>
                  <a:lnTo>
                    <a:pt x="6502" y="5689"/>
                  </a:lnTo>
                  <a:lnTo>
                    <a:pt x="6315" y="5908"/>
                  </a:lnTo>
                  <a:lnTo>
                    <a:pt x="6127" y="6127"/>
                  </a:lnTo>
                  <a:lnTo>
                    <a:pt x="5908" y="6345"/>
                  </a:lnTo>
                  <a:lnTo>
                    <a:pt x="5095" y="4908"/>
                  </a:lnTo>
                  <a:lnTo>
                    <a:pt x="4720" y="4314"/>
                  </a:lnTo>
                  <a:close/>
                  <a:moveTo>
                    <a:pt x="3783" y="4845"/>
                  </a:moveTo>
                  <a:lnTo>
                    <a:pt x="3814" y="4908"/>
                  </a:lnTo>
                  <a:lnTo>
                    <a:pt x="4939" y="6877"/>
                  </a:lnTo>
                  <a:lnTo>
                    <a:pt x="4658" y="6971"/>
                  </a:lnTo>
                  <a:lnTo>
                    <a:pt x="4377" y="7033"/>
                  </a:lnTo>
                  <a:lnTo>
                    <a:pt x="4064" y="7096"/>
                  </a:lnTo>
                  <a:lnTo>
                    <a:pt x="3470" y="7096"/>
                  </a:lnTo>
                  <a:lnTo>
                    <a:pt x="3158" y="7033"/>
                  </a:lnTo>
                  <a:lnTo>
                    <a:pt x="2876" y="6971"/>
                  </a:lnTo>
                  <a:lnTo>
                    <a:pt x="2595" y="6877"/>
                  </a:lnTo>
                  <a:lnTo>
                    <a:pt x="3751" y="4908"/>
                  </a:lnTo>
                  <a:lnTo>
                    <a:pt x="3783" y="4845"/>
                  </a:lnTo>
                  <a:close/>
                  <a:moveTo>
                    <a:pt x="3376" y="0"/>
                  </a:moveTo>
                  <a:lnTo>
                    <a:pt x="3001" y="63"/>
                  </a:lnTo>
                  <a:lnTo>
                    <a:pt x="2657" y="156"/>
                  </a:lnTo>
                  <a:lnTo>
                    <a:pt x="2314" y="281"/>
                  </a:lnTo>
                  <a:lnTo>
                    <a:pt x="1970" y="438"/>
                  </a:lnTo>
                  <a:lnTo>
                    <a:pt x="1657" y="625"/>
                  </a:lnTo>
                  <a:lnTo>
                    <a:pt x="1376" y="844"/>
                  </a:lnTo>
                  <a:lnTo>
                    <a:pt x="1126" y="1094"/>
                  </a:lnTo>
                  <a:lnTo>
                    <a:pt x="876" y="1344"/>
                  </a:lnTo>
                  <a:lnTo>
                    <a:pt x="657" y="1657"/>
                  </a:lnTo>
                  <a:lnTo>
                    <a:pt x="469" y="1969"/>
                  </a:lnTo>
                  <a:lnTo>
                    <a:pt x="313" y="2282"/>
                  </a:lnTo>
                  <a:lnTo>
                    <a:pt x="188" y="2626"/>
                  </a:lnTo>
                  <a:lnTo>
                    <a:pt x="94" y="3001"/>
                  </a:lnTo>
                  <a:lnTo>
                    <a:pt x="32" y="3376"/>
                  </a:lnTo>
                  <a:lnTo>
                    <a:pt x="1" y="3751"/>
                  </a:lnTo>
                  <a:lnTo>
                    <a:pt x="32" y="4064"/>
                  </a:lnTo>
                  <a:lnTo>
                    <a:pt x="63" y="4345"/>
                  </a:lnTo>
                  <a:lnTo>
                    <a:pt x="126" y="4626"/>
                  </a:lnTo>
                  <a:lnTo>
                    <a:pt x="188" y="4908"/>
                  </a:lnTo>
                  <a:lnTo>
                    <a:pt x="313" y="5189"/>
                  </a:lnTo>
                  <a:lnTo>
                    <a:pt x="407" y="5439"/>
                  </a:lnTo>
                  <a:lnTo>
                    <a:pt x="563" y="5720"/>
                  </a:lnTo>
                  <a:lnTo>
                    <a:pt x="719" y="5939"/>
                  </a:lnTo>
                  <a:lnTo>
                    <a:pt x="907" y="6189"/>
                  </a:lnTo>
                  <a:lnTo>
                    <a:pt x="1095" y="6408"/>
                  </a:lnTo>
                  <a:lnTo>
                    <a:pt x="1313" y="6595"/>
                  </a:lnTo>
                  <a:lnTo>
                    <a:pt x="1532" y="6783"/>
                  </a:lnTo>
                  <a:lnTo>
                    <a:pt x="1782" y="6939"/>
                  </a:lnTo>
                  <a:lnTo>
                    <a:pt x="2032" y="7096"/>
                  </a:lnTo>
                  <a:lnTo>
                    <a:pt x="2314" y="7221"/>
                  </a:lnTo>
                  <a:lnTo>
                    <a:pt x="2564" y="7314"/>
                  </a:lnTo>
                  <a:lnTo>
                    <a:pt x="2876" y="7408"/>
                  </a:lnTo>
                  <a:lnTo>
                    <a:pt x="3158" y="7471"/>
                  </a:lnTo>
                  <a:lnTo>
                    <a:pt x="3470" y="7502"/>
                  </a:lnTo>
                  <a:lnTo>
                    <a:pt x="4158" y="7502"/>
                  </a:lnTo>
                  <a:lnTo>
                    <a:pt x="4533" y="7439"/>
                  </a:lnTo>
                  <a:lnTo>
                    <a:pt x="4877" y="7346"/>
                  </a:lnTo>
                  <a:lnTo>
                    <a:pt x="5252" y="7221"/>
                  </a:lnTo>
                  <a:lnTo>
                    <a:pt x="5564" y="7064"/>
                  </a:lnTo>
                  <a:lnTo>
                    <a:pt x="5877" y="6877"/>
                  </a:lnTo>
                  <a:lnTo>
                    <a:pt x="6158" y="6658"/>
                  </a:lnTo>
                  <a:lnTo>
                    <a:pt x="6440" y="6408"/>
                  </a:lnTo>
                  <a:lnTo>
                    <a:pt x="6690" y="6127"/>
                  </a:lnTo>
                  <a:lnTo>
                    <a:pt x="6877" y="5845"/>
                  </a:lnTo>
                  <a:lnTo>
                    <a:pt x="7096" y="5533"/>
                  </a:lnTo>
                  <a:lnTo>
                    <a:pt x="7252" y="5220"/>
                  </a:lnTo>
                  <a:lnTo>
                    <a:pt x="7377" y="4876"/>
                  </a:lnTo>
                  <a:lnTo>
                    <a:pt x="7471" y="4501"/>
                  </a:lnTo>
                  <a:lnTo>
                    <a:pt x="7502" y="4126"/>
                  </a:lnTo>
                  <a:lnTo>
                    <a:pt x="7534" y="3751"/>
                  </a:lnTo>
                  <a:lnTo>
                    <a:pt x="7502" y="3376"/>
                  </a:lnTo>
                  <a:lnTo>
                    <a:pt x="7471" y="3001"/>
                  </a:lnTo>
                  <a:lnTo>
                    <a:pt x="7377" y="2626"/>
                  </a:lnTo>
                  <a:lnTo>
                    <a:pt x="7252" y="2282"/>
                  </a:lnTo>
                  <a:lnTo>
                    <a:pt x="7096" y="1969"/>
                  </a:lnTo>
                  <a:lnTo>
                    <a:pt x="6877" y="1657"/>
                  </a:lnTo>
                  <a:lnTo>
                    <a:pt x="6690" y="1344"/>
                  </a:lnTo>
                  <a:lnTo>
                    <a:pt x="6440" y="1094"/>
                  </a:lnTo>
                  <a:lnTo>
                    <a:pt x="6158" y="844"/>
                  </a:lnTo>
                  <a:lnTo>
                    <a:pt x="5877" y="625"/>
                  </a:lnTo>
                  <a:lnTo>
                    <a:pt x="5564" y="438"/>
                  </a:lnTo>
                  <a:lnTo>
                    <a:pt x="5252" y="281"/>
                  </a:lnTo>
                  <a:lnTo>
                    <a:pt x="4877" y="156"/>
                  </a:lnTo>
                  <a:lnTo>
                    <a:pt x="4533" y="63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E9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2;p33">
              <a:extLst>
                <a:ext uri="{FF2B5EF4-FFF2-40B4-BE49-F238E27FC236}">
                  <a16:creationId xmlns:a16="http://schemas.microsoft.com/office/drawing/2014/main" id="{30AF9AFF-D58D-45B7-96AB-12D3499C4F1A}"/>
                </a:ext>
              </a:extLst>
            </p:cNvPr>
            <p:cNvSpPr/>
            <p:nvPr/>
          </p:nvSpPr>
          <p:spPr>
            <a:xfrm>
              <a:off x="3372119" y="4355219"/>
              <a:ext cx="70854" cy="70854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438" y="0"/>
                  </a:moveTo>
                  <a:lnTo>
                    <a:pt x="344" y="63"/>
                  </a:lnTo>
                  <a:lnTo>
                    <a:pt x="250" y="94"/>
                  </a:lnTo>
                  <a:lnTo>
                    <a:pt x="156" y="157"/>
                  </a:lnTo>
                  <a:lnTo>
                    <a:pt x="94" y="250"/>
                  </a:lnTo>
                  <a:lnTo>
                    <a:pt x="31" y="344"/>
                  </a:lnTo>
                  <a:lnTo>
                    <a:pt x="0" y="438"/>
                  </a:lnTo>
                  <a:lnTo>
                    <a:pt x="0" y="563"/>
                  </a:lnTo>
                  <a:lnTo>
                    <a:pt x="0" y="657"/>
                  </a:lnTo>
                  <a:lnTo>
                    <a:pt x="31" y="782"/>
                  </a:lnTo>
                  <a:lnTo>
                    <a:pt x="94" y="876"/>
                  </a:lnTo>
                  <a:lnTo>
                    <a:pt x="156" y="938"/>
                  </a:lnTo>
                  <a:lnTo>
                    <a:pt x="250" y="1032"/>
                  </a:lnTo>
                  <a:lnTo>
                    <a:pt x="344" y="1063"/>
                  </a:lnTo>
                  <a:lnTo>
                    <a:pt x="438" y="1094"/>
                  </a:lnTo>
                  <a:lnTo>
                    <a:pt x="563" y="1126"/>
                  </a:lnTo>
                  <a:lnTo>
                    <a:pt x="656" y="1094"/>
                  </a:lnTo>
                  <a:lnTo>
                    <a:pt x="781" y="1063"/>
                  </a:lnTo>
                  <a:lnTo>
                    <a:pt x="875" y="1032"/>
                  </a:lnTo>
                  <a:lnTo>
                    <a:pt x="938" y="938"/>
                  </a:lnTo>
                  <a:lnTo>
                    <a:pt x="1000" y="876"/>
                  </a:lnTo>
                  <a:lnTo>
                    <a:pt x="1063" y="782"/>
                  </a:lnTo>
                  <a:lnTo>
                    <a:pt x="1094" y="657"/>
                  </a:lnTo>
                  <a:lnTo>
                    <a:pt x="1125" y="563"/>
                  </a:lnTo>
                  <a:lnTo>
                    <a:pt x="1094" y="438"/>
                  </a:lnTo>
                  <a:lnTo>
                    <a:pt x="1063" y="344"/>
                  </a:lnTo>
                  <a:lnTo>
                    <a:pt x="1000" y="250"/>
                  </a:lnTo>
                  <a:lnTo>
                    <a:pt x="938" y="157"/>
                  </a:lnTo>
                  <a:lnTo>
                    <a:pt x="875" y="94"/>
                  </a:lnTo>
                  <a:lnTo>
                    <a:pt x="781" y="6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3;p33">
              <a:extLst>
                <a:ext uri="{FF2B5EF4-FFF2-40B4-BE49-F238E27FC236}">
                  <a16:creationId xmlns:a16="http://schemas.microsoft.com/office/drawing/2014/main" id="{9A2B073B-B60F-4007-8622-34A6D8BD7798}"/>
                </a:ext>
              </a:extLst>
            </p:cNvPr>
            <p:cNvSpPr/>
            <p:nvPr/>
          </p:nvSpPr>
          <p:spPr>
            <a:xfrm>
              <a:off x="3086881" y="4070048"/>
              <a:ext cx="639318" cy="641206"/>
            </a:xfrm>
            <a:custGeom>
              <a:avLst/>
              <a:gdLst/>
              <a:ahLst/>
              <a:cxnLst/>
              <a:rect l="l" t="t" r="r" b="b"/>
              <a:pathLst>
                <a:path w="10160" h="10190" extrusionOk="0">
                  <a:moveTo>
                    <a:pt x="5471" y="1344"/>
                  </a:moveTo>
                  <a:lnTo>
                    <a:pt x="5846" y="1407"/>
                  </a:lnTo>
                  <a:lnTo>
                    <a:pt x="6190" y="1500"/>
                  </a:lnTo>
                  <a:lnTo>
                    <a:pt x="6565" y="1625"/>
                  </a:lnTo>
                  <a:lnTo>
                    <a:pt x="6877" y="1782"/>
                  </a:lnTo>
                  <a:lnTo>
                    <a:pt x="7190" y="1969"/>
                  </a:lnTo>
                  <a:lnTo>
                    <a:pt x="7471" y="2188"/>
                  </a:lnTo>
                  <a:lnTo>
                    <a:pt x="7753" y="2438"/>
                  </a:lnTo>
                  <a:lnTo>
                    <a:pt x="8003" y="2688"/>
                  </a:lnTo>
                  <a:lnTo>
                    <a:pt x="8190" y="3001"/>
                  </a:lnTo>
                  <a:lnTo>
                    <a:pt x="8409" y="3313"/>
                  </a:lnTo>
                  <a:lnTo>
                    <a:pt x="8565" y="3626"/>
                  </a:lnTo>
                  <a:lnTo>
                    <a:pt x="8690" y="3970"/>
                  </a:lnTo>
                  <a:lnTo>
                    <a:pt x="8784" y="4345"/>
                  </a:lnTo>
                  <a:lnTo>
                    <a:pt x="8815" y="4720"/>
                  </a:lnTo>
                  <a:lnTo>
                    <a:pt x="8847" y="5095"/>
                  </a:lnTo>
                  <a:lnTo>
                    <a:pt x="8815" y="5470"/>
                  </a:lnTo>
                  <a:lnTo>
                    <a:pt x="8784" y="5845"/>
                  </a:lnTo>
                  <a:lnTo>
                    <a:pt x="8690" y="6220"/>
                  </a:lnTo>
                  <a:lnTo>
                    <a:pt x="8565" y="6564"/>
                  </a:lnTo>
                  <a:lnTo>
                    <a:pt x="8409" y="6877"/>
                  </a:lnTo>
                  <a:lnTo>
                    <a:pt x="8190" y="7189"/>
                  </a:lnTo>
                  <a:lnTo>
                    <a:pt x="8003" y="7471"/>
                  </a:lnTo>
                  <a:lnTo>
                    <a:pt x="7753" y="7752"/>
                  </a:lnTo>
                  <a:lnTo>
                    <a:pt x="7471" y="8002"/>
                  </a:lnTo>
                  <a:lnTo>
                    <a:pt x="7190" y="8221"/>
                  </a:lnTo>
                  <a:lnTo>
                    <a:pt x="6877" y="8408"/>
                  </a:lnTo>
                  <a:lnTo>
                    <a:pt x="6565" y="8565"/>
                  </a:lnTo>
                  <a:lnTo>
                    <a:pt x="6190" y="8690"/>
                  </a:lnTo>
                  <a:lnTo>
                    <a:pt x="5846" y="8783"/>
                  </a:lnTo>
                  <a:lnTo>
                    <a:pt x="5471" y="8846"/>
                  </a:lnTo>
                  <a:lnTo>
                    <a:pt x="4783" y="8846"/>
                  </a:lnTo>
                  <a:lnTo>
                    <a:pt x="4471" y="8815"/>
                  </a:lnTo>
                  <a:lnTo>
                    <a:pt x="4189" y="8752"/>
                  </a:lnTo>
                  <a:lnTo>
                    <a:pt x="3877" y="8658"/>
                  </a:lnTo>
                  <a:lnTo>
                    <a:pt x="3627" y="8565"/>
                  </a:lnTo>
                  <a:lnTo>
                    <a:pt x="3345" y="8440"/>
                  </a:lnTo>
                  <a:lnTo>
                    <a:pt x="3095" y="8283"/>
                  </a:lnTo>
                  <a:lnTo>
                    <a:pt x="2845" y="8127"/>
                  </a:lnTo>
                  <a:lnTo>
                    <a:pt x="2626" y="7939"/>
                  </a:lnTo>
                  <a:lnTo>
                    <a:pt x="2408" y="7752"/>
                  </a:lnTo>
                  <a:lnTo>
                    <a:pt x="2220" y="7533"/>
                  </a:lnTo>
                  <a:lnTo>
                    <a:pt x="2032" y="7283"/>
                  </a:lnTo>
                  <a:lnTo>
                    <a:pt x="1876" y="7064"/>
                  </a:lnTo>
                  <a:lnTo>
                    <a:pt x="1720" y="6783"/>
                  </a:lnTo>
                  <a:lnTo>
                    <a:pt x="1626" y="6533"/>
                  </a:lnTo>
                  <a:lnTo>
                    <a:pt x="1501" y="6252"/>
                  </a:lnTo>
                  <a:lnTo>
                    <a:pt x="1439" y="5970"/>
                  </a:lnTo>
                  <a:lnTo>
                    <a:pt x="1376" y="5689"/>
                  </a:lnTo>
                  <a:lnTo>
                    <a:pt x="1345" y="5408"/>
                  </a:lnTo>
                  <a:lnTo>
                    <a:pt x="1314" y="5095"/>
                  </a:lnTo>
                  <a:lnTo>
                    <a:pt x="1345" y="4720"/>
                  </a:lnTo>
                  <a:lnTo>
                    <a:pt x="1407" y="4345"/>
                  </a:lnTo>
                  <a:lnTo>
                    <a:pt x="1501" y="3970"/>
                  </a:lnTo>
                  <a:lnTo>
                    <a:pt x="1626" y="3626"/>
                  </a:lnTo>
                  <a:lnTo>
                    <a:pt x="1782" y="3313"/>
                  </a:lnTo>
                  <a:lnTo>
                    <a:pt x="1970" y="3001"/>
                  </a:lnTo>
                  <a:lnTo>
                    <a:pt x="2189" y="2688"/>
                  </a:lnTo>
                  <a:lnTo>
                    <a:pt x="2439" y="2438"/>
                  </a:lnTo>
                  <a:lnTo>
                    <a:pt x="2689" y="2188"/>
                  </a:lnTo>
                  <a:lnTo>
                    <a:pt x="2970" y="1969"/>
                  </a:lnTo>
                  <a:lnTo>
                    <a:pt x="3283" y="1782"/>
                  </a:lnTo>
                  <a:lnTo>
                    <a:pt x="3627" y="1625"/>
                  </a:lnTo>
                  <a:lnTo>
                    <a:pt x="3970" y="1500"/>
                  </a:lnTo>
                  <a:lnTo>
                    <a:pt x="4314" y="1407"/>
                  </a:lnTo>
                  <a:lnTo>
                    <a:pt x="4689" y="1344"/>
                  </a:lnTo>
                  <a:close/>
                  <a:moveTo>
                    <a:pt x="5096" y="0"/>
                  </a:moveTo>
                  <a:lnTo>
                    <a:pt x="4564" y="31"/>
                  </a:lnTo>
                  <a:lnTo>
                    <a:pt x="4064" y="125"/>
                  </a:lnTo>
                  <a:lnTo>
                    <a:pt x="3564" y="250"/>
                  </a:lnTo>
                  <a:lnTo>
                    <a:pt x="3095" y="406"/>
                  </a:lnTo>
                  <a:lnTo>
                    <a:pt x="2658" y="625"/>
                  </a:lnTo>
                  <a:lnTo>
                    <a:pt x="2251" y="875"/>
                  </a:lnTo>
                  <a:lnTo>
                    <a:pt x="1845" y="1157"/>
                  </a:lnTo>
                  <a:lnTo>
                    <a:pt x="1501" y="1500"/>
                  </a:lnTo>
                  <a:lnTo>
                    <a:pt x="1157" y="1844"/>
                  </a:lnTo>
                  <a:lnTo>
                    <a:pt x="876" y="2251"/>
                  </a:lnTo>
                  <a:lnTo>
                    <a:pt x="626" y="2657"/>
                  </a:lnTo>
                  <a:lnTo>
                    <a:pt x="407" y="3126"/>
                  </a:lnTo>
                  <a:lnTo>
                    <a:pt x="220" y="3595"/>
                  </a:lnTo>
                  <a:lnTo>
                    <a:pt x="94" y="4064"/>
                  </a:lnTo>
                  <a:lnTo>
                    <a:pt x="32" y="4564"/>
                  </a:lnTo>
                  <a:lnTo>
                    <a:pt x="1" y="5095"/>
                  </a:lnTo>
                  <a:lnTo>
                    <a:pt x="32" y="5689"/>
                  </a:lnTo>
                  <a:lnTo>
                    <a:pt x="126" y="6252"/>
                  </a:lnTo>
                  <a:lnTo>
                    <a:pt x="251" y="6658"/>
                  </a:lnTo>
                  <a:lnTo>
                    <a:pt x="407" y="7064"/>
                  </a:lnTo>
                  <a:lnTo>
                    <a:pt x="595" y="7439"/>
                  </a:lnTo>
                  <a:lnTo>
                    <a:pt x="782" y="7814"/>
                  </a:lnTo>
                  <a:lnTo>
                    <a:pt x="1032" y="8158"/>
                  </a:lnTo>
                  <a:lnTo>
                    <a:pt x="1282" y="8471"/>
                  </a:lnTo>
                  <a:lnTo>
                    <a:pt x="1595" y="8783"/>
                  </a:lnTo>
                  <a:lnTo>
                    <a:pt x="1907" y="9065"/>
                  </a:lnTo>
                  <a:lnTo>
                    <a:pt x="2251" y="9315"/>
                  </a:lnTo>
                  <a:lnTo>
                    <a:pt x="2595" y="9534"/>
                  </a:lnTo>
                  <a:lnTo>
                    <a:pt x="2970" y="9721"/>
                  </a:lnTo>
                  <a:lnTo>
                    <a:pt x="3377" y="9877"/>
                  </a:lnTo>
                  <a:lnTo>
                    <a:pt x="3783" y="10002"/>
                  </a:lnTo>
                  <a:lnTo>
                    <a:pt x="4189" y="10096"/>
                  </a:lnTo>
                  <a:lnTo>
                    <a:pt x="4627" y="10159"/>
                  </a:lnTo>
                  <a:lnTo>
                    <a:pt x="5096" y="10190"/>
                  </a:lnTo>
                  <a:lnTo>
                    <a:pt x="5533" y="10159"/>
                  </a:lnTo>
                  <a:lnTo>
                    <a:pt x="5971" y="10096"/>
                  </a:lnTo>
                  <a:lnTo>
                    <a:pt x="6377" y="10002"/>
                  </a:lnTo>
                  <a:lnTo>
                    <a:pt x="6815" y="9877"/>
                  </a:lnTo>
                  <a:lnTo>
                    <a:pt x="7190" y="9721"/>
                  </a:lnTo>
                  <a:lnTo>
                    <a:pt x="7565" y="9534"/>
                  </a:lnTo>
                  <a:lnTo>
                    <a:pt x="7940" y="9315"/>
                  </a:lnTo>
                  <a:lnTo>
                    <a:pt x="8253" y="9065"/>
                  </a:lnTo>
                  <a:lnTo>
                    <a:pt x="8596" y="8783"/>
                  </a:lnTo>
                  <a:lnTo>
                    <a:pt x="8878" y="8471"/>
                  </a:lnTo>
                  <a:lnTo>
                    <a:pt x="9128" y="8158"/>
                  </a:lnTo>
                  <a:lnTo>
                    <a:pt x="9378" y="7814"/>
                  </a:lnTo>
                  <a:lnTo>
                    <a:pt x="9597" y="7439"/>
                  </a:lnTo>
                  <a:lnTo>
                    <a:pt x="9784" y="7064"/>
                  </a:lnTo>
                  <a:lnTo>
                    <a:pt x="9909" y="6658"/>
                  </a:lnTo>
                  <a:lnTo>
                    <a:pt x="10034" y="6252"/>
                  </a:lnTo>
                  <a:lnTo>
                    <a:pt x="10128" y="5689"/>
                  </a:lnTo>
                  <a:lnTo>
                    <a:pt x="10159" y="5095"/>
                  </a:lnTo>
                  <a:lnTo>
                    <a:pt x="10159" y="4595"/>
                  </a:lnTo>
                  <a:lnTo>
                    <a:pt x="10066" y="4095"/>
                  </a:lnTo>
                  <a:lnTo>
                    <a:pt x="9941" y="3626"/>
                  </a:lnTo>
                  <a:lnTo>
                    <a:pt x="9784" y="3157"/>
                  </a:lnTo>
                  <a:lnTo>
                    <a:pt x="9597" y="2751"/>
                  </a:lnTo>
                  <a:lnTo>
                    <a:pt x="9347" y="2313"/>
                  </a:lnTo>
                  <a:lnTo>
                    <a:pt x="9065" y="1938"/>
                  </a:lnTo>
                  <a:lnTo>
                    <a:pt x="8753" y="1594"/>
                  </a:lnTo>
                  <a:lnTo>
                    <a:pt x="8409" y="1250"/>
                  </a:lnTo>
                  <a:lnTo>
                    <a:pt x="8065" y="969"/>
                  </a:lnTo>
                  <a:lnTo>
                    <a:pt x="7659" y="719"/>
                  </a:lnTo>
                  <a:lnTo>
                    <a:pt x="7221" y="469"/>
                  </a:lnTo>
                  <a:lnTo>
                    <a:pt x="6784" y="313"/>
                  </a:lnTo>
                  <a:lnTo>
                    <a:pt x="6315" y="156"/>
                  </a:lnTo>
                  <a:lnTo>
                    <a:pt x="5846" y="63"/>
                  </a:lnTo>
                  <a:lnTo>
                    <a:pt x="5346" y="31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4;p33">
              <a:extLst>
                <a:ext uri="{FF2B5EF4-FFF2-40B4-BE49-F238E27FC236}">
                  <a16:creationId xmlns:a16="http://schemas.microsoft.com/office/drawing/2014/main" id="{61EEC641-8F6E-4AF2-B510-E6A501100306}"/>
                </a:ext>
              </a:extLst>
            </p:cNvPr>
            <p:cNvSpPr/>
            <p:nvPr/>
          </p:nvSpPr>
          <p:spPr>
            <a:xfrm>
              <a:off x="3466506" y="442600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0" y="1"/>
                  </a:moveTo>
                  <a:lnTo>
                    <a:pt x="375" y="595"/>
                  </a:lnTo>
                  <a:lnTo>
                    <a:pt x="1188" y="2032"/>
                  </a:lnTo>
                  <a:lnTo>
                    <a:pt x="1407" y="1814"/>
                  </a:lnTo>
                  <a:lnTo>
                    <a:pt x="1595" y="1595"/>
                  </a:lnTo>
                  <a:lnTo>
                    <a:pt x="1782" y="1376"/>
                  </a:lnTo>
                  <a:lnTo>
                    <a:pt x="1938" y="1126"/>
                  </a:lnTo>
                  <a:lnTo>
                    <a:pt x="2095" y="845"/>
                  </a:lnTo>
                  <a:lnTo>
                    <a:pt x="2188" y="595"/>
                  </a:lnTo>
                  <a:lnTo>
                    <a:pt x="2282" y="282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65;p33">
              <a:extLst>
                <a:ext uri="{FF2B5EF4-FFF2-40B4-BE49-F238E27FC236}">
                  <a16:creationId xmlns:a16="http://schemas.microsoft.com/office/drawing/2014/main" id="{96EE8A40-3458-45CB-BDCF-BE14DB362B3A}"/>
                </a:ext>
              </a:extLst>
            </p:cNvPr>
            <p:cNvSpPr/>
            <p:nvPr/>
          </p:nvSpPr>
          <p:spPr>
            <a:xfrm>
              <a:off x="3147855" y="4089680"/>
              <a:ext cx="515419" cy="169205"/>
            </a:xfrm>
            <a:custGeom>
              <a:avLst/>
              <a:gdLst/>
              <a:ahLst/>
              <a:cxnLst/>
              <a:rect l="l" t="t" r="r" b="b"/>
              <a:pathLst>
                <a:path w="8191" h="2689" extrusionOk="0">
                  <a:moveTo>
                    <a:pt x="3939" y="1"/>
                  </a:moveTo>
                  <a:lnTo>
                    <a:pt x="3595" y="32"/>
                  </a:lnTo>
                  <a:lnTo>
                    <a:pt x="3283" y="63"/>
                  </a:lnTo>
                  <a:lnTo>
                    <a:pt x="2970" y="126"/>
                  </a:lnTo>
                  <a:lnTo>
                    <a:pt x="2658" y="219"/>
                  </a:lnTo>
                  <a:lnTo>
                    <a:pt x="2345" y="313"/>
                  </a:lnTo>
                  <a:lnTo>
                    <a:pt x="2064" y="438"/>
                  </a:lnTo>
                  <a:lnTo>
                    <a:pt x="1782" y="595"/>
                  </a:lnTo>
                  <a:lnTo>
                    <a:pt x="1501" y="751"/>
                  </a:lnTo>
                  <a:lnTo>
                    <a:pt x="1251" y="907"/>
                  </a:lnTo>
                  <a:lnTo>
                    <a:pt x="1001" y="1126"/>
                  </a:lnTo>
                  <a:lnTo>
                    <a:pt x="782" y="1345"/>
                  </a:lnTo>
                  <a:lnTo>
                    <a:pt x="563" y="1564"/>
                  </a:lnTo>
                  <a:lnTo>
                    <a:pt x="345" y="1814"/>
                  </a:lnTo>
                  <a:lnTo>
                    <a:pt x="157" y="2064"/>
                  </a:lnTo>
                  <a:lnTo>
                    <a:pt x="1" y="2345"/>
                  </a:lnTo>
                  <a:lnTo>
                    <a:pt x="219" y="2470"/>
                  </a:lnTo>
                  <a:lnTo>
                    <a:pt x="376" y="2220"/>
                  </a:lnTo>
                  <a:lnTo>
                    <a:pt x="532" y="1970"/>
                  </a:lnTo>
                  <a:lnTo>
                    <a:pt x="720" y="1751"/>
                  </a:lnTo>
                  <a:lnTo>
                    <a:pt x="907" y="1532"/>
                  </a:lnTo>
                  <a:lnTo>
                    <a:pt x="1126" y="1345"/>
                  </a:lnTo>
                  <a:lnTo>
                    <a:pt x="1345" y="1157"/>
                  </a:lnTo>
                  <a:lnTo>
                    <a:pt x="1564" y="1001"/>
                  </a:lnTo>
                  <a:lnTo>
                    <a:pt x="1814" y="845"/>
                  </a:lnTo>
                  <a:lnTo>
                    <a:pt x="2314" y="595"/>
                  </a:lnTo>
                  <a:lnTo>
                    <a:pt x="2595" y="501"/>
                  </a:lnTo>
                  <a:lnTo>
                    <a:pt x="2876" y="407"/>
                  </a:lnTo>
                  <a:lnTo>
                    <a:pt x="3158" y="344"/>
                  </a:lnTo>
                  <a:lnTo>
                    <a:pt x="3439" y="313"/>
                  </a:lnTo>
                  <a:lnTo>
                    <a:pt x="3720" y="282"/>
                  </a:lnTo>
                  <a:lnTo>
                    <a:pt x="4033" y="251"/>
                  </a:lnTo>
                  <a:lnTo>
                    <a:pt x="4252" y="251"/>
                  </a:lnTo>
                  <a:lnTo>
                    <a:pt x="4564" y="282"/>
                  </a:lnTo>
                  <a:lnTo>
                    <a:pt x="4846" y="344"/>
                  </a:lnTo>
                  <a:lnTo>
                    <a:pt x="5127" y="407"/>
                  </a:lnTo>
                  <a:lnTo>
                    <a:pt x="5408" y="470"/>
                  </a:lnTo>
                  <a:lnTo>
                    <a:pt x="5690" y="563"/>
                  </a:lnTo>
                  <a:lnTo>
                    <a:pt x="5971" y="688"/>
                  </a:lnTo>
                  <a:lnTo>
                    <a:pt x="6221" y="813"/>
                  </a:lnTo>
                  <a:lnTo>
                    <a:pt x="6471" y="970"/>
                  </a:lnTo>
                  <a:lnTo>
                    <a:pt x="6690" y="1126"/>
                  </a:lnTo>
                  <a:lnTo>
                    <a:pt x="6909" y="1313"/>
                  </a:lnTo>
                  <a:lnTo>
                    <a:pt x="7127" y="1501"/>
                  </a:lnTo>
                  <a:lnTo>
                    <a:pt x="7315" y="1720"/>
                  </a:lnTo>
                  <a:lnTo>
                    <a:pt x="7502" y="1939"/>
                  </a:lnTo>
                  <a:lnTo>
                    <a:pt x="7659" y="2189"/>
                  </a:lnTo>
                  <a:lnTo>
                    <a:pt x="7815" y="2439"/>
                  </a:lnTo>
                  <a:lnTo>
                    <a:pt x="7940" y="2689"/>
                  </a:lnTo>
                  <a:lnTo>
                    <a:pt x="8190" y="2564"/>
                  </a:lnTo>
                  <a:lnTo>
                    <a:pt x="8034" y="2314"/>
                  </a:lnTo>
                  <a:lnTo>
                    <a:pt x="7878" y="2032"/>
                  </a:lnTo>
                  <a:lnTo>
                    <a:pt x="7690" y="1782"/>
                  </a:lnTo>
                  <a:lnTo>
                    <a:pt x="7502" y="1564"/>
                  </a:lnTo>
                  <a:lnTo>
                    <a:pt x="7315" y="1345"/>
                  </a:lnTo>
                  <a:lnTo>
                    <a:pt x="7065" y="1126"/>
                  </a:lnTo>
                  <a:lnTo>
                    <a:pt x="6846" y="938"/>
                  </a:lnTo>
                  <a:lnTo>
                    <a:pt x="6596" y="782"/>
                  </a:lnTo>
                  <a:lnTo>
                    <a:pt x="6346" y="626"/>
                  </a:lnTo>
                  <a:lnTo>
                    <a:pt x="6065" y="470"/>
                  </a:lnTo>
                  <a:lnTo>
                    <a:pt x="5783" y="344"/>
                  </a:lnTo>
                  <a:lnTo>
                    <a:pt x="5502" y="251"/>
                  </a:lnTo>
                  <a:lnTo>
                    <a:pt x="5189" y="157"/>
                  </a:lnTo>
                  <a:lnTo>
                    <a:pt x="4908" y="94"/>
                  </a:lnTo>
                  <a:lnTo>
                    <a:pt x="4596" y="32"/>
                  </a:lnTo>
                  <a:lnTo>
                    <a:pt x="4252" y="32"/>
                  </a:lnTo>
                  <a:lnTo>
                    <a:pt x="393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66;p33">
              <a:extLst>
                <a:ext uri="{FF2B5EF4-FFF2-40B4-BE49-F238E27FC236}">
                  <a16:creationId xmlns:a16="http://schemas.microsoft.com/office/drawing/2014/main" id="{A3E1306A-D031-4F6A-9685-3AD600BB6777}"/>
                </a:ext>
              </a:extLst>
            </p:cNvPr>
            <p:cNvSpPr/>
            <p:nvPr/>
          </p:nvSpPr>
          <p:spPr>
            <a:xfrm>
              <a:off x="1175100" y="4227358"/>
              <a:ext cx="145608" cy="127927"/>
            </a:xfrm>
            <a:custGeom>
              <a:avLst/>
              <a:gdLst/>
              <a:ahLst/>
              <a:cxnLst/>
              <a:rect l="l" t="t" r="r" b="b"/>
              <a:pathLst>
                <a:path w="2314" h="2033" extrusionOk="0">
                  <a:moveTo>
                    <a:pt x="1157" y="1"/>
                  </a:moveTo>
                  <a:lnTo>
                    <a:pt x="1" y="2032"/>
                  </a:lnTo>
                  <a:lnTo>
                    <a:pt x="2314" y="2032"/>
                  </a:lnTo>
                  <a:lnTo>
                    <a:pt x="2251" y="1751"/>
                  </a:lnTo>
                  <a:lnTo>
                    <a:pt x="2157" y="1439"/>
                  </a:lnTo>
                  <a:lnTo>
                    <a:pt x="2064" y="1157"/>
                  </a:lnTo>
                  <a:lnTo>
                    <a:pt x="1907" y="907"/>
                  </a:lnTo>
                  <a:lnTo>
                    <a:pt x="1751" y="657"/>
                  </a:lnTo>
                  <a:lnTo>
                    <a:pt x="1563" y="438"/>
                  </a:lnTo>
                  <a:lnTo>
                    <a:pt x="1376" y="21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7;p33">
              <a:extLst>
                <a:ext uri="{FF2B5EF4-FFF2-40B4-BE49-F238E27FC236}">
                  <a16:creationId xmlns:a16="http://schemas.microsoft.com/office/drawing/2014/main" id="{192E01B8-0A20-4858-9CDE-02BDE502CF9C}"/>
                </a:ext>
              </a:extLst>
            </p:cNvPr>
            <p:cNvSpPr/>
            <p:nvPr/>
          </p:nvSpPr>
          <p:spPr>
            <a:xfrm>
              <a:off x="1039371" y="4180165"/>
              <a:ext cx="147622" cy="139693"/>
            </a:xfrm>
            <a:custGeom>
              <a:avLst/>
              <a:gdLst/>
              <a:ahLst/>
              <a:cxnLst/>
              <a:rect l="l" t="t" r="r" b="b"/>
              <a:pathLst>
                <a:path w="2346" h="2220" extrusionOk="0">
                  <a:moveTo>
                    <a:pt x="876" y="0"/>
                  </a:moveTo>
                  <a:lnTo>
                    <a:pt x="563" y="63"/>
                  </a:lnTo>
                  <a:lnTo>
                    <a:pt x="282" y="126"/>
                  </a:lnTo>
                  <a:lnTo>
                    <a:pt x="1" y="219"/>
                  </a:lnTo>
                  <a:lnTo>
                    <a:pt x="1189" y="2220"/>
                  </a:lnTo>
                  <a:lnTo>
                    <a:pt x="2345" y="219"/>
                  </a:lnTo>
                  <a:lnTo>
                    <a:pt x="2064" y="126"/>
                  </a:lnTo>
                  <a:lnTo>
                    <a:pt x="1782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8;p33">
              <a:extLst>
                <a:ext uri="{FF2B5EF4-FFF2-40B4-BE49-F238E27FC236}">
                  <a16:creationId xmlns:a16="http://schemas.microsoft.com/office/drawing/2014/main" id="{8B6A83AD-1E1D-43A8-831D-32264137CEE1}"/>
                </a:ext>
              </a:extLst>
            </p:cNvPr>
            <p:cNvSpPr/>
            <p:nvPr/>
          </p:nvSpPr>
          <p:spPr>
            <a:xfrm>
              <a:off x="905656" y="422735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1188" y="1"/>
                  </a:moveTo>
                  <a:lnTo>
                    <a:pt x="969" y="219"/>
                  </a:lnTo>
                  <a:lnTo>
                    <a:pt x="750" y="438"/>
                  </a:lnTo>
                  <a:lnTo>
                    <a:pt x="563" y="657"/>
                  </a:lnTo>
                  <a:lnTo>
                    <a:pt x="407" y="907"/>
                  </a:lnTo>
                  <a:lnTo>
                    <a:pt x="282" y="1188"/>
                  </a:lnTo>
                  <a:lnTo>
                    <a:pt x="157" y="1439"/>
                  </a:lnTo>
                  <a:lnTo>
                    <a:pt x="63" y="1751"/>
                  </a:lnTo>
                  <a:lnTo>
                    <a:pt x="0" y="2032"/>
                  </a:lnTo>
                  <a:lnTo>
                    <a:pt x="2345" y="20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9;p33">
              <a:extLst>
                <a:ext uri="{FF2B5EF4-FFF2-40B4-BE49-F238E27FC236}">
                  <a16:creationId xmlns:a16="http://schemas.microsoft.com/office/drawing/2014/main" id="{BD72AC18-503B-4213-B6F8-50EBCD172AAA}"/>
                </a:ext>
              </a:extLst>
            </p:cNvPr>
            <p:cNvSpPr/>
            <p:nvPr/>
          </p:nvSpPr>
          <p:spPr>
            <a:xfrm>
              <a:off x="905656" y="442600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0" y="1"/>
                  </a:moveTo>
                  <a:lnTo>
                    <a:pt x="63" y="313"/>
                  </a:lnTo>
                  <a:lnTo>
                    <a:pt x="157" y="595"/>
                  </a:lnTo>
                  <a:lnTo>
                    <a:pt x="344" y="1001"/>
                  </a:lnTo>
                  <a:lnTo>
                    <a:pt x="594" y="1376"/>
                  </a:lnTo>
                  <a:lnTo>
                    <a:pt x="844" y="1720"/>
                  </a:lnTo>
                  <a:lnTo>
                    <a:pt x="1188" y="2032"/>
                  </a:lnTo>
                  <a:lnTo>
                    <a:pt x="2001" y="595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70;p33">
              <a:extLst>
                <a:ext uri="{FF2B5EF4-FFF2-40B4-BE49-F238E27FC236}">
                  <a16:creationId xmlns:a16="http://schemas.microsoft.com/office/drawing/2014/main" id="{4ECAAE94-5E9B-4DD7-8FFC-B5F6A814349B}"/>
                </a:ext>
              </a:extLst>
            </p:cNvPr>
            <p:cNvSpPr/>
            <p:nvPr/>
          </p:nvSpPr>
          <p:spPr>
            <a:xfrm>
              <a:off x="1039371" y="4463385"/>
              <a:ext cx="147622" cy="137743"/>
            </a:xfrm>
            <a:custGeom>
              <a:avLst/>
              <a:gdLst/>
              <a:ahLst/>
              <a:cxnLst/>
              <a:rect l="l" t="t" r="r" b="b"/>
              <a:pathLst>
                <a:path w="2346" h="2189" extrusionOk="0">
                  <a:moveTo>
                    <a:pt x="1157" y="1"/>
                  </a:moveTo>
                  <a:lnTo>
                    <a:pt x="1" y="1970"/>
                  </a:lnTo>
                  <a:lnTo>
                    <a:pt x="282" y="2064"/>
                  </a:lnTo>
                  <a:lnTo>
                    <a:pt x="563" y="2126"/>
                  </a:lnTo>
                  <a:lnTo>
                    <a:pt x="876" y="2189"/>
                  </a:lnTo>
                  <a:lnTo>
                    <a:pt x="1501" y="2189"/>
                  </a:lnTo>
                  <a:lnTo>
                    <a:pt x="1782" y="2126"/>
                  </a:lnTo>
                  <a:lnTo>
                    <a:pt x="2064" y="2064"/>
                  </a:lnTo>
                  <a:lnTo>
                    <a:pt x="2345" y="197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71;p33">
              <a:extLst>
                <a:ext uri="{FF2B5EF4-FFF2-40B4-BE49-F238E27FC236}">
                  <a16:creationId xmlns:a16="http://schemas.microsoft.com/office/drawing/2014/main" id="{6CD804DF-FFE5-4766-9F84-0126CB50E7B7}"/>
                </a:ext>
              </a:extLst>
            </p:cNvPr>
            <p:cNvSpPr/>
            <p:nvPr/>
          </p:nvSpPr>
          <p:spPr>
            <a:xfrm>
              <a:off x="876144" y="4154618"/>
              <a:ext cx="474077" cy="472063"/>
            </a:xfrm>
            <a:custGeom>
              <a:avLst/>
              <a:gdLst/>
              <a:ahLst/>
              <a:cxnLst/>
              <a:rect l="l" t="t" r="r" b="b"/>
              <a:pathLst>
                <a:path w="7534" h="7502" extrusionOk="0">
                  <a:moveTo>
                    <a:pt x="4095" y="406"/>
                  </a:moveTo>
                  <a:lnTo>
                    <a:pt x="4376" y="469"/>
                  </a:lnTo>
                  <a:lnTo>
                    <a:pt x="4658" y="532"/>
                  </a:lnTo>
                  <a:lnTo>
                    <a:pt x="4939" y="625"/>
                  </a:lnTo>
                  <a:lnTo>
                    <a:pt x="3783" y="2626"/>
                  </a:lnTo>
                  <a:lnTo>
                    <a:pt x="2595" y="625"/>
                  </a:lnTo>
                  <a:lnTo>
                    <a:pt x="2876" y="532"/>
                  </a:lnTo>
                  <a:lnTo>
                    <a:pt x="3157" y="469"/>
                  </a:lnTo>
                  <a:lnTo>
                    <a:pt x="3470" y="406"/>
                  </a:lnTo>
                  <a:close/>
                  <a:moveTo>
                    <a:pt x="1657" y="1157"/>
                  </a:moveTo>
                  <a:lnTo>
                    <a:pt x="2814" y="3188"/>
                  </a:lnTo>
                  <a:lnTo>
                    <a:pt x="469" y="3188"/>
                  </a:lnTo>
                  <a:lnTo>
                    <a:pt x="532" y="2907"/>
                  </a:lnTo>
                  <a:lnTo>
                    <a:pt x="626" y="2595"/>
                  </a:lnTo>
                  <a:lnTo>
                    <a:pt x="751" y="2344"/>
                  </a:lnTo>
                  <a:lnTo>
                    <a:pt x="876" y="2063"/>
                  </a:lnTo>
                  <a:lnTo>
                    <a:pt x="1032" y="1813"/>
                  </a:lnTo>
                  <a:lnTo>
                    <a:pt x="1219" y="1594"/>
                  </a:lnTo>
                  <a:lnTo>
                    <a:pt x="1438" y="1375"/>
                  </a:lnTo>
                  <a:lnTo>
                    <a:pt x="1657" y="1157"/>
                  </a:lnTo>
                  <a:close/>
                  <a:moveTo>
                    <a:pt x="5908" y="1157"/>
                  </a:moveTo>
                  <a:lnTo>
                    <a:pt x="6127" y="1375"/>
                  </a:lnTo>
                  <a:lnTo>
                    <a:pt x="6314" y="1594"/>
                  </a:lnTo>
                  <a:lnTo>
                    <a:pt x="6502" y="1813"/>
                  </a:lnTo>
                  <a:lnTo>
                    <a:pt x="6658" y="2063"/>
                  </a:lnTo>
                  <a:lnTo>
                    <a:pt x="6815" y="2313"/>
                  </a:lnTo>
                  <a:lnTo>
                    <a:pt x="6908" y="2595"/>
                  </a:lnTo>
                  <a:lnTo>
                    <a:pt x="7002" y="2907"/>
                  </a:lnTo>
                  <a:lnTo>
                    <a:pt x="7065" y="3188"/>
                  </a:lnTo>
                  <a:lnTo>
                    <a:pt x="4752" y="3188"/>
                  </a:lnTo>
                  <a:lnTo>
                    <a:pt x="5908" y="1157"/>
                  </a:lnTo>
                  <a:close/>
                  <a:moveTo>
                    <a:pt x="2814" y="4314"/>
                  </a:moveTo>
                  <a:lnTo>
                    <a:pt x="2470" y="4908"/>
                  </a:lnTo>
                  <a:lnTo>
                    <a:pt x="1657" y="6345"/>
                  </a:lnTo>
                  <a:lnTo>
                    <a:pt x="1313" y="6033"/>
                  </a:lnTo>
                  <a:lnTo>
                    <a:pt x="1063" y="5689"/>
                  </a:lnTo>
                  <a:lnTo>
                    <a:pt x="813" y="5314"/>
                  </a:lnTo>
                  <a:lnTo>
                    <a:pt x="626" y="4908"/>
                  </a:lnTo>
                  <a:lnTo>
                    <a:pt x="532" y="4626"/>
                  </a:lnTo>
                  <a:lnTo>
                    <a:pt x="469" y="4314"/>
                  </a:lnTo>
                  <a:close/>
                  <a:moveTo>
                    <a:pt x="7065" y="4314"/>
                  </a:moveTo>
                  <a:lnTo>
                    <a:pt x="7002" y="4595"/>
                  </a:lnTo>
                  <a:lnTo>
                    <a:pt x="6908" y="4908"/>
                  </a:lnTo>
                  <a:lnTo>
                    <a:pt x="6815" y="5158"/>
                  </a:lnTo>
                  <a:lnTo>
                    <a:pt x="6658" y="5439"/>
                  </a:lnTo>
                  <a:lnTo>
                    <a:pt x="6502" y="5689"/>
                  </a:lnTo>
                  <a:lnTo>
                    <a:pt x="6314" y="5908"/>
                  </a:lnTo>
                  <a:lnTo>
                    <a:pt x="6127" y="6127"/>
                  </a:lnTo>
                  <a:lnTo>
                    <a:pt x="5908" y="6345"/>
                  </a:lnTo>
                  <a:lnTo>
                    <a:pt x="5095" y="4908"/>
                  </a:lnTo>
                  <a:lnTo>
                    <a:pt x="4752" y="4314"/>
                  </a:lnTo>
                  <a:close/>
                  <a:moveTo>
                    <a:pt x="3783" y="4845"/>
                  </a:moveTo>
                  <a:lnTo>
                    <a:pt x="3814" y="4908"/>
                  </a:lnTo>
                  <a:lnTo>
                    <a:pt x="4939" y="6877"/>
                  </a:lnTo>
                  <a:lnTo>
                    <a:pt x="4658" y="6971"/>
                  </a:lnTo>
                  <a:lnTo>
                    <a:pt x="4376" y="7033"/>
                  </a:lnTo>
                  <a:lnTo>
                    <a:pt x="4095" y="7096"/>
                  </a:lnTo>
                  <a:lnTo>
                    <a:pt x="3470" y="7096"/>
                  </a:lnTo>
                  <a:lnTo>
                    <a:pt x="3157" y="7033"/>
                  </a:lnTo>
                  <a:lnTo>
                    <a:pt x="2876" y="6971"/>
                  </a:lnTo>
                  <a:lnTo>
                    <a:pt x="2595" y="6877"/>
                  </a:lnTo>
                  <a:lnTo>
                    <a:pt x="3751" y="4908"/>
                  </a:lnTo>
                  <a:lnTo>
                    <a:pt x="3783" y="4845"/>
                  </a:lnTo>
                  <a:close/>
                  <a:moveTo>
                    <a:pt x="3376" y="0"/>
                  </a:moveTo>
                  <a:lnTo>
                    <a:pt x="3032" y="63"/>
                  </a:lnTo>
                  <a:lnTo>
                    <a:pt x="2657" y="156"/>
                  </a:lnTo>
                  <a:lnTo>
                    <a:pt x="2313" y="281"/>
                  </a:lnTo>
                  <a:lnTo>
                    <a:pt x="1970" y="438"/>
                  </a:lnTo>
                  <a:lnTo>
                    <a:pt x="1688" y="625"/>
                  </a:lnTo>
                  <a:lnTo>
                    <a:pt x="1376" y="844"/>
                  </a:lnTo>
                  <a:lnTo>
                    <a:pt x="1126" y="1094"/>
                  </a:lnTo>
                  <a:lnTo>
                    <a:pt x="876" y="1344"/>
                  </a:lnTo>
                  <a:lnTo>
                    <a:pt x="657" y="1657"/>
                  </a:lnTo>
                  <a:lnTo>
                    <a:pt x="469" y="1969"/>
                  </a:lnTo>
                  <a:lnTo>
                    <a:pt x="313" y="2282"/>
                  </a:lnTo>
                  <a:lnTo>
                    <a:pt x="188" y="2626"/>
                  </a:lnTo>
                  <a:lnTo>
                    <a:pt x="94" y="3001"/>
                  </a:lnTo>
                  <a:lnTo>
                    <a:pt x="32" y="3376"/>
                  </a:lnTo>
                  <a:lnTo>
                    <a:pt x="0" y="3751"/>
                  </a:lnTo>
                  <a:lnTo>
                    <a:pt x="32" y="4064"/>
                  </a:lnTo>
                  <a:lnTo>
                    <a:pt x="63" y="4345"/>
                  </a:lnTo>
                  <a:lnTo>
                    <a:pt x="125" y="4626"/>
                  </a:lnTo>
                  <a:lnTo>
                    <a:pt x="188" y="4908"/>
                  </a:lnTo>
                  <a:lnTo>
                    <a:pt x="313" y="5189"/>
                  </a:lnTo>
                  <a:lnTo>
                    <a:pt x="438" y="5439"/>
                  </a:lnTo>
                  <a:lnTo>
                    <a:pt x="563" y="5720"/>
                  </a:lnTo>
                  <a:lnTo>
                    <a:pt x="719" y="5939"/>
                  </a:lnTo>
                  <a:lnTo>
                    <a:pt x="907" y="6189"/>
                  </a:lnTo>
                  <a:lnTo>
                    <a:pt x="1094" y="6408"/>
                  </a:lnTo>
                  <a:lnTo>
                    <a:pt x="1313" y="6595"/>
                  </a:lnTo>
                  <a:lnTo>
                    <a:pt x="1532" y="6783"/>
                  </a:lnTo>
                  <a:lnTo>
                    <a:pt x="1782" y="6939"/>
                  </a:lnTo>
                  <a:lnTo>
                    <a:pt x="2032" y="7096"/>
                  </a:lnTo>
                  <a:lnTo>
                    <a:pt x="2313" y="7221"/>
                  </a:lnTo>
                  <a:lnTo>
                    <a:pt x="2595" y="7314"/>
                  </a:lnTo>
                  <a:lnTo>
                    <a:pt x="2876" y="7408"/>
                  </a:lnTo>
                  <a:lnTo>
                    <a:pt x="3157" y="7471"/>
                  </a:lnTo>
                  <a:lnTo>
                    <a:pt x="3470" y="7502"/>
                  </a:lnTo>
                  <a:lnTo>
                    <a:pt x="4158" y="7502"/>
                  </a:lnTo>
                  <a:lnTo>
                    <a:pt x="4533" y="7439"/>
                  </a:lnTo>
                  <a:lnTo>
                    <a:pt x="4908" y="7346"/>
                  </a:lnTo>
                  <a:lnTo>
                    <a:pt x="5252" y="7221"/>
                  </a:lnTo>
                  <a:lnTo>
                    <a:pt x="5564" y="7064"/>
                  </a:lnTo>
                  <a:lnTo>
                    <a:pt x="5877" y="6877"/>
                  </a:lnTo>
                  <a:lnTo>
                    <a:pt x="6158" y="6658"/>
                  </a:lnTo>
                  <a:lnTo>
                    <a:pt x="6439" y="6408"/>
                  </a:lnTo>
                  <a:lnTo>
                    <a:pt x="6690" y="6127"/>
                  </a:lnTo>
                  <a:lnTo>
                    <a:pt x="6908" y="5845"/>
                  </a:lnTo>
                  <a:lnTo>
                    <a:pt x="7096" y="5533"/>
                  </a:lnTo>
                  <a:lnTo>
                    <a:pt x="7252" y="5220"/>
                  </a:lnTo>
                  <a:lnTo>
                    <a:pt x="7377" y="4876"/>
                  </a:lnTo>
                  <a:lnTo>
                    <a:pt x="7471" y="4501"/>
                  </a:lnTo>
                  <a:lnTo>
                    <a:pt x="7533" y="4126"/>
                  </a:lnTo>
                  <a:lnTo>
                    <a:pt x="7533" y="3751"/>
                  </a:lnTo>
                  <a:lnTo>
                    <a:pt x="7533" y="3376"/>
                  </a:lnTo>
                  <a:lnTo>
                    <a:pt x="7471" y="3001"/>
                  </a:lnTo>
                  <a:lnTo>
                    <a:pt x="7377" y="2626"/>
                  </a:lnTo>
                  <a:lnTo>
                    <a:pt x="7252" y="2282"/>
                  </a:lnTo>
                  <a:lnTo>
                    <a:pt x="7096" y="1969"/>
                  </a:lnTo>
                  <a:lnTo>
                    <a:pt x="6908" y="1657"/>
                  </a:lnTo>
                  <a:lnTo>
                    <a:pt x="6690" y="1344"/>
                  </a:lnTo>
                  <a:lnTo>
                    <a:pt x="6439" y="1094"/>
                  </a:lnTo>
                  <a:lnTo>
                    <a:pt x="6158" y="844"/>
                  </a:lnTo>
                  <a:lnTo>
                    <a:pt x="5877" y="625"/>
                  </a:lnTo>
                  <a:lnTo>
                    <a:pt x="5564" y="438"/>
                  </a:lnTo>
                  <a:lnTo>
                    <a:pt x="5252" y="281"/>
                  </a:lnTo>
                  <a:lnTo>
                    <a:pt x="4908" y="156"/>
                  </a:lnTo>
                  <a:lnTo>
                    <a:pt x="4533" y="63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E9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72;p33">
              <a:extLst>
                <a:ext uri="{FF2B5EF4-FFF2-40B4-BE49-F238E27FC236}">
                  <a16:creationId xmlns:a16="http://schemas.microsoft.com/office/drawing/2014/main" id="{7ECD8399-E652-4F05-88D5-7D1EE918B12C}"/>
                </a:ext>
              </a:extLst>
            </p:cNvPr>
            <p:cNvSpPr/>
            <p:nvPr/>
          </p:nvSpPr>
          <p:spPr>
            <a:xfrm>
              <a:off x="1078699" y="4355219"/>
              <a:ext cx="70916" cy="70854"/>
            </a:xfrm>
            <a:custGeom>
              <a:avLst/>
              <a:gdLst/>
              <a:ahLst/>
              <a:cxnLst/>
              <a:rect l="l" t="t" r="r" b="b"/>
              <a:pathLst>
                <a:path w="1127" h="1126" extrusionOk="0">
                  <a:moveTo>
                    <a:pt x="439" y="0"/>
                  </a:moveTo>
                  <a:lnTo>
                    <a:pt x="345" y="63"/>
                  </a:lnTo>
                  <a:lnTo>
                    <a:pt x="251" y="94"/>
                  </a:lnTo>
                  <a:lnTo>
                    <a:pt x="157" y="157"/>
                  </a:lnTo>
                  <a:lnTo>
                    <a:pt x="95" y="250"/>
                  </a:lnTo>
                  <a:lnTo>
                    <a:pt x="32" y="344"/>
                  </a:lnTo>
                  <a:lnTo>
                    <a:pt x="1" y="438"/>
                  </a:lnTo>
                  <a:lnTo>
                    <a:pt x="1" y="563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95" y="876"/>
                  </a:lnTo>
                  <a:lnTo>
                    <a:pt x="157" y="938"/>
                  </a:lnTo>
                  <a:lnTo>
                    <a:pt x="251" y="1032"/>
                  </a:lnTo>
                  <a:lnTo>
                    <a:pt x="345" y="1063"/>
                  </a:lnTo>
                  <a:lnTo>
                    <a:pt x="439" y="1094"/>
                  </a:lnTo>
                  <a:lnTo>
                    <a:pt x="564" y="1126"/>
                  </a:lnTo>
                  <a:lnTo>
                    <a:pt x="657" y="1094"/>
                  </a:lnTo>
                  <a:lnTo>
                    <a:pt x="782" y="1063"/>
                  </a:lnTo>
                  <a:lnTo>
                    <a:pt x="876" y="1032"/>
                  </a:lnTo>
                  <a:lnTo>
                    <a:pt x="939" y="938"/>
                  </a:lnTo>
                  <a:lnTo>
                    <a:pt x="1032" y="876"/>
                  </a:lnTo>
                  <a:lnTo>
                    <a:pt x="1064" y="782"/>
                  </a:lnTo>
                  <a:lnTo>
                    <a:pt x="1095" y="657"/>
                  </a:lnTo>
                  <a:lnTo>
                    <a:pt x="1126" y="563"/>
                  </a:lnTo>
                  <a:lnTo>
                    <a:pt x="1095" y="438"/>
                  </a:lnTo>
                  <a:lnTo>
                    <a:pt x="1064" y="344"/>
                  </a:lnTo>
                  <a:lnTo>
                    <a:pt x="1032" y="250"/>
                  </a:lnTo>
                  <a:lnTo>
                    <a:pt x="939" y="157"/>
                  </a:lnTo>
                  <a:lnTo>
                    <a:pt x="876" y="94"/>
                  </a:lnTo>
                  <a:lnTo>
                    <a:pt x="782" y="6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73;p33">
              <a:extLst>
                <a:ext uri="{FF2B5EF4-FFF2-40B4-BE49-F238E27FC236}">
                  <a16:creationId xmlns:a16="http://schemas.microsoft.com/office/drawing/2014/main" id="{855DC932-2A71-4BA2-A6EF-5F93FE484EB8}"/>
                </a:ext>
              </a:extLst>
            </p:cNvPr>
            <p:cNvSpPr/>
            <p:nvPr/>
          </p:nvSpPr>
          <p:spPr>
            <a:xfrm>
              <a:off x="793524" y="4070048"/>
              <a:ext cx="639318" cy="641206"/>
            </a:xfrm>
            <a:custGeom>
              <a:avLst/>
              <a:gdLst/>
              <a:ahLst/>
              <a:cxnLst/>
              <a:rect l="l" t="t" r="r" b="b"/>
              <a:pathLst>
                <a:path w="10160" h="10190" extrusionOk="0">
                  <a:moveTo>
                    <a:pt x="5471" y="1344"/>
                  </a:moveTo>
                  <a:lnTo>
                    <a:pt x="5846" y="1407"/>
                  </a:lnTo>
                  <a:lnTo>
                    <a:pt x="6221" y="1500"/>
                  </a:lnTo>
                  <a:lnTo>
                    <a:pt x="6565" y="1625"/>
                  </a:lnTo>
                  <a:lnTo>
                    <a:pt x="6877" y="1782"/>
                  </a:lnTo>
                  <a:lnTo>
                    <a:pt x="7190" y="1969"/>
                  </a:lnTo>
                  <a:lnTo>
                    <a:pt x="7471" y="2188"/>
                  </a:lnTo>
                  <a:lnTo>
                    <a:pt x="7752" y="2438"/>
                  </a:lnTo>
                  <a:lnTo>
                    <a:pt x="8003" y="2688"/>
                  </a:lnTo>
                  <a:lnTo>
                    <a:pt x="8221" y="3001"/>
                  </a:lnTo>
                  <a:lnTo>
                    <a:pt x="8409" y="3313"/>
                  </a:lnTo>
                  <a:lnTo>
                    <a:pt x="8565" y="3626"/>
                  </a:lnTo>
                  <a:lnTo>
                    <a:pt x="8690" y="3970"/>
                  </a:lnTo>
                  <a:lnTo>
                    <a:pt x="8784" y="4345"/>
                  </a:lnTo>
                  <a:lnTo>
                    <a:pt x="8846" y="4720"/>
                  </a:lnTo>
                  <a:lnTo>
                    <a:pt x="8846" y="5095"/>
                  </a:lnTo>
                  <a:lnTo>
                    <a:pt x="8846" y="5470"/>
                  </a:lnTo>
                  <a:lnTo>
                    <a:pt x="8784" y="5845"/>
                  </a:lnTo>
                  <a:lnTo>
                    <a:pt x="8690" y="6220"/>
                  </a:lnTo>
                  <a:lnTo>
                    <a:pt x="8565" y="6564"/>
                  </a:lnTo>
                  <a:lnTo>
                    <a:pt x="8409" y="6877"/>
                  </a:lnTo>
                  <a:lnTo>
                    <a:pt x="8221" y="7189"/>
                  </a:lnTo>
                  <a:lnTo>
                    <a:pt x="8003" y="7471"/>
                  </a:lnTo>
                  <a:lnTo>
                    <a:pt x="7752" y="7752"/>
                  </a:lnTo>
                  <a:lnTo>
                    <a:pt x="7471" y="8002"/>
                  </a:lnTo>
                  <a:lnTo>
                    <a:pt x="7190" y="8221"/>
                  </a:lnTo>
                  <a:lnTo>
                    <a:pt x="6877" y="8408"/>
                  </a:lnTo>
                  <a:lnTo>
                    <a:pt x="6565" y="8565"/>
                  </a:lnTo>
                  <a:lnTo>
                    <a:pt x="6221" y="8690"/>
                  </a:lnTo>
                  <a:lnTo>
                    <a:pt x="5846" y="8783"/>
                  </a:lnTo>
                  <a:lnTo>
                    <a:pt x="5471" y="8846"/>
                  </a:lnTo>
                  <a:lnTo>
                    <a:pt x="4783" y="8846"/>
                  </a:lnTo>
                  <a:lnTo>
                    <a:pt x="4470" y="8815"/>
                  </a:lnTo>
                  <a:lnTo>
                    <a:pt x="4189" y="8752"/>
                  </a:lnTo>
                  <a:lnTo>
                    <a:pt x="3908" y="8658"/>
                  </a:lnTo>
                  <a:lnTo>
                    <a:pt x="3626" y="8565"/>
                  </a:lnTo>
                  <a:lnTo>
                    <a:pt x="3345" y="8440"/>
                  </a:lnTo>
                  <a:lnTo>
                    <a:pt x="3095" y="8283"/>
                  </a:lnTo>
                  <a:lnTo>
                    <a:pt x="2845" y="8127"/>
                  </a:lnTo>
                  <a:lnTo>
                    <a:pt x="2626" y="7939"/>
                  </a:lnTo>
                  <a:lnTo>
                    <a:pt x="2407" y="7752"/>
                  </a:lnTo>
                  <a:lnTo>
                    <a:pt x="2220" y="7533"/>
                  </a:lnTo>
                  <a:lnTo>
                    <a:pt x="2032" y="7283"/>
                  </a:lnTo>
                  <a:lnTo>
                    <a:pt x="1876" y="7064"/>
                  </a:lnTo>
                  <a:lnTo>
                    <a:pt x="1751" y="6783"/>
                  </a:lnTo>
                  <a:lnTo>
                    <a:pt x="1626" y="6533"/>
                  </a:lnTo>
                  <a:lnTo>
                    <a:pt x="1501" y="6252"/>
                  </a:lnTo>
                  <a:lnTo>
                    <a:pt x="1438" y="5970"/>
                  </a:lnTo>
                  <a:lnTo>
                    <a:pt x="1376" y="5689"/>
                  </a:lnTo>
                  <a:lnTo>
                    <a:pt x="1345" y="5408"/>
                  </a:lnTo>
                  <a:lnTo>
                    <a:pt x="1313" y="5095"/>
                  </a:lnTo>
                  <a:lnTo>
                    <a:pt x="1345" y="4720"/>
                  </a:lnTo>
                  <a:lnTo>
                    <a:pt x="1407" y="4345"/>
                  </a:lnTo>
                  <a:lnTo>
                    <a:pt x="1501" y="3970"/>
                  </a:lnTo>
                  <a:lnTo>
                    <a:pt x="1626" y="3626"/>
                  </a:lnTo>
                  <a:lnTo>
                    <a:pt x="1782" y="3313"/>
                  </a:lnTo>
                  <a:lnTo>
                    <a:pt x="1970" y="3001"/>
                  </a:lnTo>
                  <a:lnTo>
                    <a:pt x="2189" y="2688"/>
                  </a:lnTo>
                  <a:lnTo>
                    <a:pt x="2439" y="2438"/>
                  </a:lnTo>
                  <a:lnTo>
                    <a:pt x="2689" y="2188"/>
                  </a:lnTo>
                  <a:lnTo>
                    <a:pt x="3001" y="1969"/>
                  </a:lnTo>
                  <a:lnTo>
                    <a:pt x="3283" y="1782"/>
                  </a:lnTo>
                  <a:lnTo>
                    <a:pt x="3626" y="1625"/>
                  </a:lnTo>
                  <a:lnTo>
                    <a:pt x="3970" y="1500"/>
                  </a:lnTo>
                  <a:lnTo>
                    <a:pt x="4345" y="1407"/>
                  </a:lnTo>
                  <a:lnTo>
                    <a:pt x="4689" y="1344"/>
                  </a:lnTo>
                  <a:close/>
                  <a:moveTo>
                    <a:pt x="5096" y="0"/>
                  </a:moveTo>
                  <a:lnTo>
                    <a:pt x="4564" y="31"/>
                  </a:lnTo>
                  <a:lnTo>
                    <a:pt x="4064" y="125"/>
                  </a:lnTo>
                  <a:lnTo>
                    <a:pt x="3564" y="250"/>
                  </a:lnTo>
                  <a:lnTo>
                    <a:pt x="3095" y="406"/>
                  </a:lnTo>
                  <a:lnTo>
                    <a:pt x="2657" y="625"/>
                  </a:lnTo>
                  <a:lnTo>
                    <a:pt x="2251" y="875"/>
                  </a:lnTo>
                  <a:lnTo>
                    <a:pt x="1845" y="1157"/>
                  </a:lnTo>
                  <a:lnTo>
                    <a:pt x="1501" y="1500"/>
                  </a:lnTo>
                  <a:lnTo>
                    <a:pt x="1157" y="1844"/>
                  </a:lnTo>
                  <a:lnTo>
                    <a:pt x="876" y="2251"/>
                  </a:lnTo>
                  <a:lnTo>
                    <a:pt x="626" y="2657"/>
                  </a:lnTo>
                  <a:lnTo>
                    <a:pt x="407" y="3126"/>
                  </a:lnTo>
                  <a:lnTo>
                    <a:pt x="219" y="3595"/>
                  </a:lnTo>
                  <a:lnTo>
                    <a:pt x="94" y="4064"/>
                  </a:lnTo>
                  <a:lnTo>
                    <a:pt x="32" y="4564"/>
                  </a:lnTo>
                  <a:lnTo>
                    <a:pt x="1" y="5095"/>
                  </a:lnTo>
                  <a:lnTo>
                    <a:pt x="32" y="5689"/>
                  </a:lnTo>
                  <a:lnTo>
                    <a:pt x="126" y="6252"/>
                  </a:lnTo>
                  <a:lnTo>
                    <a:pt x="251" y="6658"/>
                  </a:lnTo>
                  <a:lnTo>
                    <a:pt x="407" y="7064"/>
                  </a:lnTo>
                  <a:lnTo>
                    <a:pt x="595" y="7439"/>
                  </a:lnTo>
                  <a:lnTo>
                    <a:pt x="782" y="7814"/>
                  </a:lnTo>
                  <a:lnTo>
                    <a:pt x="1032" y="8158"/>
                  </a:lnTo>
                  <a:lnTo>
                    <a:pt x="1313" y="8471"/>
                  </a:lnTo>
                  <a:lnTo>
                    <a:pt x="1595" y="8783"/>
                  </a:lnTo>
                  <a:lnTo>
                    <a:pt x="1907" y="9065"/>
                  </a:lnTo>
                  <a:lnTo>
                    <a:pt x="2251" y="9315"/>
                  </a:lnTo>
                  <a:lnTo>
                    <a:pt x="2595" y="9534"/>
                  </a:lnTo>
                  <a:lnTo>
                    <a:pt x="2970" y="9721"/>
                  </a:lnTo>
                  <a:lnTo>
                    <a:pt x="3376" y="9877"/>
                  </a:lnTo>
                  <a:lnTo>
                    <a:pt x="3783" y="10002"/>
                  </a:lnTo>
                  <a:lnTo>
                    <a:pt x="4220" y="10096"/>
                  </a:lnTo>
                  <a:lnTo>
                    <a:pt x="4627" y="10159"/>
                  </a:lnTo>
                  <a:lnTo>
                    <a:pt x="5096" y="10190"/>
                  </a:lnTo>
                  <a:lnTo>
                    <a:pt x="5533" y="10159"/>
                  </a:lnTo>
                  <a:lnTo>
                    <a:pt x="5971" y="10096"/>
                  </a:lnTo>
                  <a:lnTo>
                    <a:pt x="6408" y="10002"/>
                  </a:lnTo>
                  <a:lnTo>
                    <a:pt x="6815" y="9877"/>
                  </a:lnTo>
                  <a:lnTo>
                    <a:pt x="7190" y="9721"/>
                  </a:lnTo>
                  <a:lnTo>
                    <a:pt x="7565" y="9534"/>
                  </a:lnTo>
                  <a:lnTo>
                    <a:pt x="7940" y="9315"/>
                  </a:lnTo>
                  <a:lnTo>
                    <a:pt x="8284" y="9065"/>
                  </a:lnTo>
                  <a:lnTo>
                    <a:pt x="8596" y="8783"/>
                  </a:lnTo>
                  <a:lnTo>
                    <a:pt x="8878" y="8471"/>
                  </a:lnTo>
                  <a:lnTo>
                    <a:pt x="9128" y="8158"/>
                  </a:lnTo>
                  <a:lnTo>
                    <a:pt x="9378" y="7814"/>
                  </a:lnTo>
                  <a:lnTo>
                    <a:pt x="9597" y="7439"/>
                  </a:lnTo>
                  <a:lnTo>
                    <a:pt x="9784" y="7064"/>
                  </a:lnTo>
                  <a:lnTo>
                    <a:pt x="9909" y="6658"/>
                  </a:lnTo>
                  <a:lnTo>
                    <a:pt x="10034" y="6252"/>
                  </a:lnTo>
                  <a:lnTo>
                    <a:pt x="10128" y="5689"/>
                  </a:lnTo>
                  <a:lnTo>
                    <a:pt x="10159" y="5095"/>
                  </a:lnTo>
                  <a:lnTo>
                    <a:pt x="10159" y="4595"/>
                  </a:lnTo>
                  <a:lnTo>
                    <a:pt x="10065" y="4095"/>
                  </a:lnTo>
                  <a:lnTo>
                    <a:pt x="9972" y="3626"/>
                  </a:lnTo>
                  <a:lnTo>
                    <a:pt x="9784" y="3157"/>
                  </a:lnTo>
                  <a:lnTo>
                    <a:pt x="9597" y="2751"/>
                  </a:lnTo>
                  <a:lnTo>
                    <a:pt x="9347" y="2313"/>
                  </a:lnTo>
                  <a:lnTo>
                    <a:pt x="9065" y="1938"/>
                  </a:lnTo>
                  <a:lnTo>
                    <a:pt x="8753" y="1594"/>
                  </a:lnTo>
                  <a:lnTo>
                    <a:pt x="8440" y="1250"/>
                  </a:lnTo>
                  <a:lnTo>
                    <a:pt x="8065" y="969"/>
                  </a:lnTo>
                  <a:lnTo>
                    <a:pt x="7659" y="719"/>
                  </a:lnTo>
                  <a:lnTo>
                    <a:pt x="7221" y="469"/>
                  </a:lnTo>
                  <a:lnTo>
                    <a:pt x="6783" y="313"/>
                  </a:lnTo>
                  <a:lnTo>
                    <a:pt x="6315" y="156"/>
                  </a:lnTo>
                  <a:lnTo>
                    <a:pt x="5846" y="63"/>
                  </a:lnTo>
                  <a:lnTo>
                    <a:pt x="5346" y="31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74;p33">
              <a:extLst>
                <a:ext uri="{FF2B5EF4-FFF2-40B4-BE49-F238E27FC236}">
                  <a16:creationId xmlns:a16="http://schemas.microsoft.com/office/drawing/2014/main" id="{1EB581BA-DC56-47B0-AD38-99EDF4B48E2B}"/>
                </a:ext>
              </a:extLst>
            </p:cNvPr>
            <p:cNvSpPr/>
            <p:nvPr/>
          </p:nvSpPr>
          <p:spPr>
            <a:xfrm>
              <a:off x="1175100" y="4426008"/>
              <a:ext cx="145608" cy="127927"/>
            </a:xfrm>
            <a:custGeom>
              <a:avLst/>
              <a:gdLst/>
              <a:ahLst/>
              <a:cxnLst/>
              <a:rect l="l" t="t" r="r" b="b"/>
              <a:pathLst>
                <a:path w="2314" h="2033" extrusionOk="0">
                  <a:moveTo>
                    <a:pt x="1" y="1"/>
                  </a:moveTo>
                  <a:lnTo>
                    <a:pt x="344" y="595"/>
                  </a:lnTo>
                  <a:lnTo>
                    <a:pt x="1157" y="2032"/>
                  </a:lnTo>
                  <a:lnTo>
                    <a:pt x="1376" y="1814"/>
                  </a:lnTo>
                  <a:lnTo>
                    <a:pt x="1563" y="1595"/>
                  </a:lnTo>
                  <a:lnTo>
                    <a:pt x="1751" y="1376"/>
                  </a:lnTo>
                  <a:lnTo>
                    <a:pt x="1907" y="1126"/>
                  </a:lnTo>
                  <a:lnTo>
                    <a:pt x="2064" y="845"/>
                  </a:lnTo>
                  <a:lnTo>
                    <a:pt x="2157" y="595"/>
                  </a:lnTo>
                  <a:lnTo>
                    <a:pt x="2251" y="282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75;p33">
              <a:extLst>
                <a:ext uri="{FF2B5EF4-FFF2-40B4-BE49-F238E27FC236}">
                  <a16:creationId xmlns:a16="http://schemas.microsoft.com/office/drawing/2014/main" id="{A8C101D8-DC42-4C40-BECA-851550A7213D}"/>
                </a:ext>
              </a:extLst>
            </p:cNvPr>
            <p:cNvSpPr/>
            <p:nvPr/>
          </p:nvSpPr>
          <p:spPr>
            <a:xfrm>
              <a:off x="854498" y="4089680"/>
              <a:ext cx="515419" cy="169205"/>
            </a:xfrm>
            <a:custGeom>
              <a:avLst/>
              <a:gdLst/>
              <a:ahLst/>
              <a:cxnLst/>
              <a:rect l="l" t="t" r="r" b="b"/>
              <a:pathLst>
                <a:path w="8191" h="2689" extrusionOk="0">
                  <a:moveTo>
                    <a:pt x="3939" y="1"/>
                  </a:moveTo>
                  <a:lnTo>
                    <a:pt x="3595" y="32"/>
                  </a:lnTo>
                  <a:lnTo>
                    <a:pt x="3283" y="63"/>
                  </a:lnTo>
                  <a:lnTo>
                    <a:pt x="2970" y="126"/>
                  </a:lnTo>
                  <a:lnTo>
                    <a:pt x="2657" y="219"/>
                  </a:lnTo>
                  <a:lnTo>
                    <a:pt x="2345" y="313"/>
                  </a:lnTo>
                  <a:lnTo>
                    <a:pt x="2064" y="438"/>
                  </a:lnTo>
                  <a:lnTo>
                    <a:pt x="1782" y="595"/>
                  </a:lnTo>
                  <a:lnTo>
                    <a:pt x="1501" y="751"/>
                  </a:lnTo>
                  <a:lnTo>
                    <a:pt x="1251" y="907"/>
                  </a:lnTo>
                  <a:lnTo>
                    <a:pt x="1001" y="1126"/>
                  </a:lnTo>
                  <a:lnTo>
                    <a:pt x="782" y="1345"/>
                  </a:lnTo>
                  <a:lnTo>
                    <a:pt x="563" y="1564"/>
                  </a:lnTo>
                  <a:lnTo>
                    <a:pt x="344" y="1814"/>
                  </a:lnTo>
                  <a:lnTo>
                    <a:pt x="157" y="2064"/>
                  </a:lnTo>
                  <a:lnTo>
                    <a:pt x="1" y="2345"/>
                  </a:lnTo>
                  <a:lnTo>
                    <a:pt x="219" y="2470"/>
                  </a:lnTo>
                  <a:lnTo>
                    <a:pt x="376" y="2220"/>
                  </a:lnTo>
                  <a:lnTo>
                    <a:pt x="532" y="1970"/>
                  </a:lnTo>
                  <a:lnTo>
                    <a:pt x="720" y="1751"/>
                  </a:lnTo>
                  <a:lnTo>
                    <a:pt x="907" y="1532"/>
                  </a:lnTo>
                  <a:lnTo>
                    <a:pt x="1126" y="1345"/>
                  </a:lnTo>
                  <a:lnTo>
                    <a:pt x="1345" y="1157"/>
                  </a:lnTo>
                  <a:lnTo>
                    <a:pt x="1563" y="1001"/>
                  </a:lnTo>
                  <a:lnTo>
                    <a:pt x="1814" y="845"/>
                  </a:lnTo>
                  <a:lnTo>
                    <a:pt x="2314" y="595"/>
                  </a:lnTo>
                  <a:lnTo>
                    <a:pt x="2595" y="501"/>
                  </a:lnTo>
                  <a:lnTo>
                    <a:pt x="2876" y="407"/>
                  </a:lnTo>
                  <a:lnTo>
                    <a:pt x="3158" y="344"/>
                  </a:lnTo>
                  <a:lnTo>
                    <a:pt x="3439" y="313"/>
                  </a:lnTo>
                  <a:lnTo>
                    <a:pt x="3720" y="282"/>
                  </a:lnTo>
                  <a:lnTo>
                    <a:pt x="4033" y="251"/>
                  </a:lnTo>
                  <a:lnTo>
                    <a:pt x="4252" y="251"/>
                  </a:lnTo>
                  <a:lnTo>
                    <a:pt x="4564" y="282"/>
                  </a:lnTo>
                  <a:lnTo>
                    <a:pt x="4845" y="344"/>
                  </a:lnTo>
                  <a:lnTo>
                    <a:pt x="5127" y="407"/>
                  </a:lnTo>
                  <a:lnTo>
                    <a:pt x="5408" y="470"/>
                  </a:lnTo>
                  <a:lnTo>
                    <a:pt x="5689" y="563"/>
                  </a:lnTo>
                  <a:lnTo>
                    <a:pt x="5971" y="688"/>
                  </a:lnTo>
                  <a:lnTo>
                    <a:pt x="6221" y="813"/>
                  </a:lnTo>
                  <a:lnTo>
                    <a:pt x="6471" y="970"/>
                  </a:lnTo>
                  <a:lnTo>
                    <a:pt x="6690" y="1126"/>
                  </a:lnTo>
                  <a:lnTo>
                    <a:pt x="6908" y="1313"/>
                  </a:lnTo>
                  <a:lnTo>
                    <a:pt x="7127" y="1501"/>
                  </a:lnTo>
                  <a:lnTo>
                    <a:pt x="7315" y="1720"/>
                  </a:lnTo>
                  <a:lnTo>
                    <a:pt x="7502" y="1939"/>
                  </a:lnTo>
                  <a:lnTo>
                    <a:pt x="7659" y="2189"/>
                  </a:lnTo>
                  <a:lnTo>
                    <a:pt x="7815" y="2439"/>
                  </a:lnTo>
                  <a:lnTo>
                    <a:pt x="7971" y="2689"/>
                  </a:lnTo>
                  <a:lnTo>
                    <a:pt x="8190" y="2564"/>
                  </a:lnTo>
                  <a:lnTo>
                    <a:pt x="8034" y="2314"/>
                  </a:lnTo>
                  <a:lnTo>
                    <a:pt x="7877" y="2032"/>
                  </a:lnTo>
                  <a:lnTo>
                    <a:pt x="7690" y="1782"/>
                  </a:lnTo>
                  <a:lnTo>
                    <a:pt x="7502" y="1564"/>
                  </a:lnTo>
                  <a:lnTo>
                    <a:pt x="7315" y="1345"/>
                  </a:lnTo>
                  <a:lnTo>
                    <a:pt x="7096" y="1126"/>
                  </a:lnTo>
                  <a:lnTo>
                    <a:pt x="6846" y="938"/>
                  </a:lnTo>
                  <a:lnTo>
                    <a:pt x="6596" y="782"/>
                  </a:lnTo>
                  <a:lnTo>
                    <a:pt x="6346" y="626"/>
                  </a:lnTo>
                  <a:lnTo>
                    <a:pt x="6065" y="470"/>
                  </a:lnTo>
                  <a:lnTo>
                    <a:pt x="5783" y="344"/>
                  </a:lnTo>
                  <a:lnTo>
                    <a:pt x="5502" y="251"/>
                  </a:lnTo>
                  <a:lnTo>
                    <a:pt x="5189" y="157"/>
                  </a:lnTo>
                  <a:lnTo>
                    <a:pt x="4908" y="94"/>
                  </a:lnTo>
                  <a:lnTo>
                    <a:pt x="4595" y="32"/>
                  </a:lnTo>
                  <a:lnTo>
                    <a:pt x="4283" y="32"/>
                  </a:lnTo>
                  <a:lnTo>
                    <a:pt x="393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76;p33">
              <a:extLst>
                <a:ext uri="{FF2B5EF4-FFF2-40B4-BE49-F238E27FC236}">
                  <a16:creationId xmlns:a16="http://schemas.microsoft.com/office/drawing/2014/main" id="{5BB6FC36-A6F1-4797-B3EA-365891245580}"/>
                </a:ext>
              </a:extLst>
            </p:cNvPr>
            <p:cNvSpPr/>
            <p:nvPr/>
          </p:nvSpPr>
          <p:spPr>
            <a:xfrm>
              <a:off x="1637345" y="4270649"/>
              <a:ext cx="1382714" cy="139693"/>
            </a:xfrm>
            <a:custGeom>
              <a:avLst/>
              <a:gdLst/>
              <a:ahLst/>
              <a:cxnLst/>
              <a:rect l="l" t="t" r="r" b="b"/>
              <a:pathLst>
                <a:path w="21974" h="2220" extrusionOk="0">
                  <a:moveTo>
                    <a:pt x="313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0" y="219"/>
                  </a:lnTo>
                  <a:lnTo>
                    <a:pt x="0" y="344"/>
                  </a:lnTo>
                  <a:lnTo>
                    <a:pt x="0" y="1907"/>
                  </a:lnTo>
                  <a:lnTo>
                    <a:pt x="0" y="2032"/>
                  </a:lnTo>
                  <a:lnTo>
                    <a:pt x="94" y="2126"/>
                  </a:lnTo>
                  <a:lnTo>
                    <a:pt x="188" y="2220"/>
                  </a:lnTo>
                  <a:lnTo>
                    <a:pt x="438" y="2220"/>
                  </a:lnTo>
                  <a:lnTo>
                    <a:pt x="531" y="2126"/>
                  </a:lnTo>
                  <a:lnTo>
                    <a:pt x="625" y="2032"/>
                  </a:lnTo>
                  <a:lnTo>
                    <a:pt x="656" y="1907"/>
                  </a:lnTo>
                  <a:lnTo>
                    <a:pt x="656" y="657"/>
                  </a:lnTo>
                  <a:lnTo>
                    <a:pt x="21349" y="657"/>
                  </a:lnTo>
                  <a:lnTo>
                    <a:pt x="21349" y="1907"/>
                  </a:lnTo>
                  <a:lnTo>
                    <a:pt x="21349" y="2032"/>
                  </a:lnTo>
                  <a:lnTo>
                    <a:pt x="21443" y="2126"/>
                  </a:lnTo>
                  <a:lnTo>
                    <a:pt x="21536" y="2220"/>
                  </a:lnTo>
                  <a:lnTo>
                    <a:pt x="21786" y="2220"/>
                  </a:lnTo>
                  <a:lnTo>
                    <a:pt x="21880" y="2126"/>
                  </a:lnTo>
                  <a:lnTo>
                    <a:pt x="21974" y="2032"/>
                  </a:lnTo>
                  <a:lnTo>
                    <a:pt x="21974" y="1907"/>
                  </a:lnTo>
                  <a:lnTo>
                    <a:pt x="21974" y="344"/>
                  </a:lnTo>
                  <a:lnTo>
                    <a:pt x="21974" y="219"/>
                  </a:lnTo>
                  <a:lnTo>
                    <a:pt x="21880" y="94"/>
                  </a:lnTo>
                  <a:lnTo>
                    <a:pt x="21786" y="32"/>
                  </a:lnTo>
                  <a:lnTo>
                    <a:pt x="21661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77;p33">
              <a:extLst>
                <a:ext uri="{FF2B5EF4-FFF2-40B4-BE49-F238E27FC236}">
                  <a16:creationId xmlns:a16="http://schemas.microsoft.com/office/drawing/2014/main" id="{FC160DFA-E462-4532-8BB7-C80075E5E446}"/>
                </a:ext>
              </a:extLst>
            </p:cNvPr>
            <p:cNvSpPr/>
            <p:nvPr/>
          </p:nvSpPr>
          <p:spPr>
            <a:xfrm>
              <a:off x="1489787" y="4207725"/>
              <a:ext cx="1182172" cy="202618"/>
            </a:xfrm>
            <a:custGeom>
              <a:avLst/>
              <a:gdLst/>
              <a:ahLst/>
              <a:cxnLst/>
              <a:rect l="l" t="t" r="r" b="b"/>
              <a:pathLst>
                <a:path w="18787" h="3220" extrusionOk="0">
                  <a:moveTo>
                    <a:pt x="313" y="0"/>
                  </a:moveTo>
                  <a:lnTo>
                    <a:pt x="188" y="31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1" y="2907"/>
                  </a:lnTo>
                  <a:lnTo>
                    <a:pt x="32" y="3032"/>
                  </a:lnTo>
                  <a:lnTo>
                    <a:pt x="94" y="3126"/>
                  </a:lnTo>
                  <a:lnTo>
                    <a:pt x="188" y="3220"/>
                  </a:lnTo>
                  <a:lnTo>
                    <a:pt x="438" y="3220"/>
                  </a:lnTo>
                  <a:lnTo>
                    <a:pt x="563" y="3126"/>
                  </a:lnTo>
                  <a:lnTo>
                    <a:pt x="626" y="3032"/>
                  </a:lnTo>
                  <a:lnTo>
                    <a:pt x="657" y="2907"/>
                  </a:lnTo>
                  <a:lnTo>
                    <a:pt x="657" y="657"/>
                  </a:lnTo>
                  <a:lnTo>
                    <a:pt x="18130" y="657"/>
                  </a:lnTo>
                  <a:lnTo>
                    <a:pt x="18130" y="2907"/>
                  </a:lnTo>
                  <a:lnTo>
                    <a:pt x="18161" y="3032"/>
                  </a:lnTo>
                  <a:lnTo>
                    <a:pt x="18224" y="3126"/>
                  </a:lnTo>
                  <a:lnTo>
                    <a:pt x="18349" y="3220"/>
                  </a:lnTo>
                  <a:lnTo>
                    <a:pt x="18599" y="3220"/>
                  </a:lnTo>
                  <a:lnTo>
                    <a:pt x="18693" y="3126"/>
                  </a:lnTo>
                  <a:lnTo>
                    <a:pt x="18755" y="3032"/>
                  </a:lnTo>
                  <a:lnTo>
                    <a:pt x="18786" y="2907"/>
                  </a:lnTo>
                  <a:lnTo>
                    <a:pt x="18786" y="313"/>
                  </a:lnTo>
                  <a:lnTo>
                    <a:pt x="18755" y="188"/>
                  </a:lnTo>
                  <a:lnTo>
                    <a:pt x="18693" y="94"/>
                  </a:lnTo>
                  <a:lnTo>
                    <a:pt x="18599" y="31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78;p33">
              <a:extLst>
                <a:ext uri="{FF2B5EF4-FFF2-40B4-BE49-F238E27FC236}">
                  <a16:creationId xmlns:a16="http://schemas.microsoft.com/office/drawing/2014/main" id="{3B13EB6E-84FB-4B3C-950B-3BC0F14B9A4C}"/>
                </a:ext>
              </a:extLst>
            </p:cNvPr>
            <p:cNvSpPr/>
            <p:nvPr/>
          </p:nvSpPr>
          <p:spPr>
            <a:xfrm>
              <a:off x="1769110" y="4327658"/>
              <a:ext cx="1166378" cy="86648"/>
            </a:xfrm>
            <a:custGeom>
              <a:avLst/>
              <a:gdLst/>
              <a:ahLst/>
              <a:cxnLst/>
              <a:rect l="l" t="t" r="r" b="b"/>
              <a:pathLst>
                <a:path w="18536" h="1377" extrusionOk="0">
                  <a:moveTo>
                    <a:pt x="219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220"/>
                  </a:lnTo>
                  <a:lnTo>
                    <a:pt x="0" y="1189"/>
                  </a:lnTo>
                  <a:lnTo>
                    <a:pt x="32" y="1251"/>
                  </a:lnTo>
                  <a:lnTo>
                    <a:pt x="63" y="1314"/>
                  </a:lnTo>
                  <a:lnTo>
                    <a:pt x="125" y="1376"/>
                  </a:lnTo>
                  <a:lnTo>
                    <a:pt x="282" y="1376"/>
                  </a:lnTo>
                  <a:lnTo>
                    <a:pt x="344" y="1314"/>
                  </a:lnTo>
                  <a:lnTo>
                    <a:pt x="407" y="1251"/>
                  </a:lnTo>
                  <a:lnTo>
                    <a:pt x="407" y="1189"/>
                  </a:lnTo>
                  <a:lnTo>
                    <a:pt x="407" y="407"/>
                  </a:lnTo>
                  <a:lnTo>
                    <a:pt x="18161" y="407"/>
                  </a:lnTo>
                  <a:lnTo>
                    <a:pt x="18161" y="1189"/>
                  </a:lnTo>
                  <a:lnTo>
                    <a:pt x="18161" y="1251"/>
                  </a:lnTo>
                  <a:lnTo>
                    <a:pt x="18223" y="1314"/>
                  </a:lnTo>
                  <a:lnTo>
                    <a:pt x="18286" y="1376"/>
                  </a:lnTo>
                  <a:lnTo>
                    <a:pt x="18442" y="1376"/>
                  </a:lnTo>
                  <a:lnTo>
                    <a:pt x="18505" y="1314"/>
                  </a:lnTo>
                  <a:lnTo>
                    <a:pt x="18536" y="1251"/>
                  </a:lnTo>
                  <a:lnTo>
                    <a:pt x="18536" y="1189"/>
                  </a:lnTo>
                  <a:lnTo>
                    <a:pt x="18536" y="220"/>
                  </a:lnTo>
                  <a:lnTo>
                    <a:pt x="18536" y="126"/>
                  </a:lnTo>
                  <a:lnTo>
                    <a:pt x="18505" y="63"/>
                  </a:lnTo>
                  <a:lnTo>
                    <a:pt x="18442" y="32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1061;p36">
            <a:extLst>
              <a:ext uri="{FF2B5EF4-FFF2-40B4-BE49-F238E27FC236}">
                <a16:creationId xmlns:a16="http://schemas.microsoft.com/office/drawing/2014/main" id="{021F9C87-6AB7-43B9-8100-6DFF4874022A}"/>
              </a:ext>
            </a:extLst>
          </p:cNvPr>
          <p:cNvSpPr/>
          <p:nvPr/>
        </p:nvSpPr>
        <p:spPr>
          <a:xfrm>
            <a:off x="3700630" y="1728274"/>
            <a:ext cx="260810" cy="260829"/>
          </a:xfrm>
          <a:custGeom>
            <a:avLst/>
            <a:gdLst/>
            <a:ahLst/>
            <a:cxnLst/>
            <a:rect l="l" t="t" r="r" b="b"/>
            <a:pathLst>
              <a:path w="2859" h="2859" extrusionOk="0">
                <a:moveTo>
                  <a:pt x="370" y="1"/>
                </a:moveTo>
                <a:lnTo>
                  <a:pt x="277" y="32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2367"/>
                </a:lnTo>
                <a:lnTo>
                  <a:pt x="1" y="2459"/>
                </a:lnTo>
                <a:lnTo>
                  <a:pt x="32" y="2551"/>
                </a:lnTo>
                <a:lnTo>
                  <a:pt x="124" y="2705"/>
                </a:lnTo>
                <a:lnTo>
                  <a:pt x="277" y="2828"/>
                </a:lnTo>
                <a:lnTo>
                  <a:pt x="370" y="2858"/>
                </a:lnTo>
                <a:lnTo>
                  <a:pt x="2459" y="2858"/>
                </a:lnTo>
                <a:lnTo>
                  <a:pt x="2551" y="2828"/>
                </a:lnTo>
                <a:lnTo>
                  <a:pt x="2705" y="2705"/>
                </a:lnTo>
                <a:lnTo>
                  <a:pt x="2828" y="2551"/>
                </a:lnTo>
                <a:lnTo>
                  <a:pt x="2858" y="2459"/>
                </a:lnTo>
                <a:lnTo>
                  <a:pt x="2858" y="2367"/>
                </a:lnTo>
                <a:lnTo>
                  <a:pt x="2858" y="492"/>
                </a:lnTo>
                <a:lnTo>
                  <a:pt x="2858" y="400"/>
                </a:lnTo>
                <a:lnTo>
                  <a:pt x="2828" y="308"/>
                </a:lnTo>
                <a:lnTo>
                  <a:pt x="2705" y="154"/>
                </a:lnTo>
                <a:lnTo>
                  <a:pt x="2551" y="32"/>
                </a:lnTo>
                <a:lnTo>
                  <a:pt x="245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062;p36">
            <a:extLst>
              <a:ext uri="{FF2B5EF4-FFF2-40B4-BE49-F238E27FC236}">
                <a16:creationId xmlns:a16="http://schemas.microsoft.com/office/drawing/2014/main" id="{F1BC5594-E63E-413A-89D3-B9C27B5866B0}"/>
              </a:ext>
            </a:extLst>
          </p:cNvPr>
          <p:cNvSpPr/>
          <p:nvPr/>
        </p:nvSpPr>
        <p:spPr>
          <a:xfrm>
            <a:off x="3658577" y="839721"/>
            <a:ext cx="67415" cy="485074"/>
          </a:xfrm>
          <a:custGeom>
            <a:avLst/>
            <a:gdLst/>
            <a:ahLst/>
            <a:cxnLst/>
            <a:rect l="l" t="t" r="r" b="b"/>
            <a:pathLst>
              <a:path w="739" h="5317" extrusionOk="0">
                <a:moveTo>
                  <a:pt x="370" y="1"/>
                </a:moveTo>
                <a:lnTo>
                  <a:pt x="216" y="31"/>
                </a:lnTo>
                <a:lnTo>
                  <a:pt x="124" y="124"/>
                </a:lnTo>
                <a:lnTo>
                  <a:pt x="32" y="216"/>
                </a:lnTo>
                <a:lnTo>
                  <a:pt x="1" y="369"/>
                </a:lnTo>
                <a:lnTo>
                  <a:pt x="1" y="4978"/>
                </a:lnTo>
                <a:lnTo>
                  <a:pt x="32" y="5101"/>
                </a:lnTo>
                <a:lnTo>
                  <a:pt x="124" y="5224"/>
                </a:lnTo>
                <a:lnTo>
                  <a:pt x="216" y="5316"/>
                </a:lnTo>
                <a:lnTo>
                  <a:pt x="523" y="5316"/>
                </a:lnTo>
                <a:lnTo>
                  <a:pt x="615" y="5224"/>
                </a:lnTo>
                <a:lnTo>
                  <a:pt x="708" y="5101"/>
                </a:lnTo>
                <a:lnTo>
                  <a:pt x="738" y="4978"/>
                </a:lnTo>
                <a:lnTo>
                  <a:pt x="738" y="369"/>
                </a:lnTo>
                <a:lnTo>
                  <a:pt x="708" y="216"/>
                </a:lnTo>
                <a:lnTo>
                  <a:pt x="615" y="124"/>
                </a:lnTo>
                <a:lnTo>
                  <a:pt x="523" y="31"/>
                </a:lnTo>
                <a:lnTo>
                  <a:pt x="37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063;p36">
            <a:extLst>
              <a:ext uri="{FF2B5EF4-FFF2-40B4-BE49-F238E27FC236}">
                <a16:creationId xmlns:a16="http://schemas.microsoft.com/office/drawing/2014/main" id="{89E31E55-3364-442E-8007-AE0C33ECC6A1}"/>
              </a:ext>
            </a:extLst>
          </p:cNvPr>
          <p:cNvSpPr/>
          <p:nvPr/>
        </p:nvSpPr>
        <p:spPr>
          <a:xfrm>
            <a:off x="3936071" y="839721"/>
            <a:ext cx="67415" cy="485074"/>
          </a:xfrm>
          <a:custGeom>
            <a:avLst/>
            <a:gdLst/>
            <a:ahLst/>
            <a:cxnLst/>
            <a:rect l="l" t="t" r="r" b="b"/>
            <a:pathLst>
              <a:path w="739" h="5317" extrusionOk="0">
                <a:moveTo>
                  <a:pt x="369" y="1"/>
                </a:moveTo>
                <a:lnTo>
                  <a:pt x="216" y="31"/>
                </a:lnTo>
                <a:lnTo>
                  <a:pt x="124" y="124"/>
                </a:lnTo>
                <a:lnTo>
                  <a:pt x="32" y="216"/>
                </a:lnTo>
                <a:lnTo>
                  <a:pt x="1" y="369"/>
                </a:lnTo>
                <a:lnTo>
                  <a:pt x="1" y="4978"/>
                </a:lnTo>
                <a:lnTo>
                  <a:pt x="32" y="5101"/>
                </a:lnTo>
                <a:lnTo>
                  <a:pt x="124" y="5224"/>
                </a:lnTo>
                <a:lnTo>
                  <a:pt x="216" y="5316"/>
                </a:lnTo>
                <a:lnTo>
                  <a:pt x="492" y="5316"/>
                </a:lnTo>
                <a:lnTo>
                  <a:pt x="615" y="5224"/>
                </a:lnTo>
                <a:lnTo>
                  <a:pt x="707" y="5101"/>
                </a:lnTo>
                <a:lnTo>
                  <a:pt x="738" y="4978"/>
                </a:lnTo>
                <a:lnTo>
                  <a:pt x="738" y="369"/>
                </a:lnTo>
                <a:lnTo>
                  <a:pt x="707" y="216"/>
                </a:lnTo>
                <a:lnTo>
                  <a:pt x="615" y="124"/>
                </a:lnTo>
                <a:lnTo>
                  <a:pt x="492" y="31"/>
                </a:lnTo>
                <a:lnTo>
                  <a:pt x="36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064;p36">
            <a:extLst>
              <a:ext uri="{FF2B5EF4-FFF2-40B4-BE49-F238E27FC236}">
                <a16:creationId xmlns:a16="http://schemas.microsoft.com/office/drawing/2014/main" id="{FE899B7B-D0A3-4EA1-886B-DC5802AF162F}"/>
              </a:ext>
            </a:extLst>
          </p:cNvPr>
          <p:cNvSpPr/>
          <p:nvPr/>
        </p:nvSpPr>
        <p:spPr>
          <a:xfrm>
            <a:off x="3633400" y="1456417"/>
            <a:ext cx="395275" cy="395303"/>
          </a:xfrm>
          <a:custGeom>
            <a:avLst/>
            <a:gdLst/>
            <a:ahLst/>
            <a:cxnLst/>
            <a:rect l="l" t="t" r="r" b="b"/>
            <a:pathLst>
              <a:path w="4333" h="4333" extrusionOk="0">
                <a:moveTo>
                  <a:pt x="584" y="0"/>
                </a:moveTo>
                <a:lnTo>
                  <a:pt x="431" y="62"/>
                </a:lnTo>
                <a:lnTo>
                  <a:pt x="308" y="123"/>
                </a:lnTo>
                <a:lnTo>
                  <a:pt x="215" y="216"/>
                </a:lnTo>
                <a:lnTo>
                  <a:pt x="123" y="308"/>
                </a:lnTo>
                <a:lnTo>
                  <a:pt x="31" y="461"/>
                </a:lnTo>
                <a:lnTo>
                  <a:pt x="0" y="584"/>
                </a:lnTo>
                <a:lnTo>
                  <a:pt x="0" y="738"/>
                </a:lnTo>
                <a:lnTo>
                  <a:pt x="0" y="3595"/>
                </a:lnTo>
                <a:lnTo>
                  <a:pt x="0" y="3749"/>
                </a:lnTo>
                <a:lnTo>
                  <a:pt x="31" y="3872"/>
                </a:lnTo>
                <a:lnTo>
                  <a:pt x="123" y="4026"/>
                </a:lnTo>
                <a:lnTo>
                  <a:pt x="215" y="4118"/>
                </a:lnTo>
                <a:lnTo>
                  <a:pt x="308" y="4210"/>
                </a:lnTo>
                <a:lnTo>
                  <a:pt x="431" y="4271"/>
                </a:lnTo>
                <a:lnTo>
                  <a:pt x="584" y="4333"/>
                </a:lnTo>
                <a:lnTo>
                  <a:pt x="3749" y="4333"/>
                </a:lnTo>
                <a:lnTo>
                  <a:pt x="3872" y="4271"/>
                </a:lnTo>
                <a:lnTo>
                  <a:pt x="3995" y="4210"/>
                </a:lnTo>
                <a:lnTo>
                  <a:pt x="4118" y="4118"/>
                </a:lnTo>
                <a:lnTo>
                  <a:pt x="4210" y="4026"/>
                </a:lnTo>
                <a:lnTo>
                  <a:pt x="4271" y="3872"/>
                </a:lnTo>
                <a:lnTo>
                  <a:pt x="4302" y="3749"/>
                </a:lnTo>
                <a:lnTo>
                  <a:pt x="4333" y="3595"/>
                </a:lnTo>
                <a:lnTo>
                  <a:pt x="4333" y="738"/>
                </a:lnTo>
                <a:lnTo>
                  <a:pt x="4302" y="584"/>
                </a:lnTo>
                <a:lnTo>
                  <a:pt x="4271" y="461"/>
                </a:lnTo>
                <a:lnTo>
                  <a:pt x="4210" y="308"/>
                </a:lnTo>
                <a:lnTo>
                  <a:pt x="4118" y="216"/>
                </a:lnTo>
                <a:lnTo>
                  <a:pt x="3995" y="123"/>
                </a:lnTo>
                <a:lnTo>
                  <a:pt x="3872" y="62"/>
                </a:lnTo>
                <a:lnTo>
                  <a:pt x="374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65;p36">
            <a:extLst>
              <a:ext uri="{FF2B5EF4-FFF2-40B4-BE49-F238E27FC236}">
                <a16:creationId xmlns:a16="http://schemas.microsoft.com/office/drawing/2014/main" id="{F0C4A038-5493-48E3-BDAA-B3BF3369E7F3}"/>
              </a:ext>
            </a:extLst>
          </p:cNvPr>
          <p:cNvSpPr/>
          <p:nvPr/>
        </p:nvSpPr>
        <p:spPr>
          <a:xfrm>
            <a:off x="3529682" y="1156462"/>
            <a:ext cx="599891" cy="600025"/>
          </a:xfrm>
          <a:custGeom>
            <a:avLst/>
            <a:gdLst/>
            <a:ahLst/>
            <a:cxnLst/>
            <a:rect l="l" t="t" r="r" b="b"/>
            <a:pathLst>
              <a:path w="6576" h="6577" extrusionOk="0">
                <a:moveTo>
                  <a:pt x="892" y="1"/>
                </a:moveTo>
                <a:lnTo>
                  <a:pt x="677" y="93"/>
                </a:lnTo>
                <a:lnTo>
                  <a:pt x="492" y="185"/>
                </a:lnTo>
                <a:lnTo>
                  <a:pt x="339" y="308"/>
                </a:lnTo>
                <a:lnTo>
                  <a:pt x="185" y="492"/>
                </a:lnTo>
                <a:lnTo>
                  <a:pt x="93" y="677"/>
                </a:lnTo>
                <a:lnTo>
                  <a:pt x="31" y="892"/>
                </a:lnTo>
                <a:lnTo>
                  <a:pt x="1" y="1107"/>
                </a:lnTo>
                <a:lnTo>
                  <a:pt x="1" y="5439"/>
                </a:lnTo>
                <a:lnTo>
                  <a:pt x="31" y="5685"/>
                </a:lnTo>
                <a:lnTo>
                  <a:pt x="93" y="5900"/>
                </a:lnTo>
                <a:lnTo>
                  <a:pt x="185" y="6084"/>
                </a:lnTo>
                <a:lnTo>
                  <a:pt x="339" y="6238"/>
                </a:lnTo>
                <a:lnTo>
                  <a:pt x="492" y="6392"/>
                </a:lnTo>
                <a:lnTo>
                  <a:pt x="677" y="6484"/>
                </a:lnTo>
                <a:lnTo>
                  <a:pt x="892" y="6545"/>
                </a:lnTo>
                <a:lnTo>
                  <a:pt x="1137" y="6576"/>
                </a:lnTo>
                <a:lnTo>
                  <a:pt x="5470" y="6576"/>
                </a:lnTo>
                <a:lnTo>
                  <a:pt x="5685" y="6545"/>
                </a:lnTo>
                <a:lnTo>
                  <a:pt x="5900" y="6484"/>
                </a:lnTo>
                <a:lnTo>
                  <a:pt x="6084" y="6392"/>
                </a:lnTo>
                <a:lnTo>
                  <a:pt x="6269" y="6238"/>
                </a:lnTo>
                <a:lnTo>
                  <a:pt x="6392" y="6084"/>
                </a:lnTo>
                <a:lnTo>
                  <a:pt x="6484" y="5900"/>
                </a:lnTo>
                <a:lnTo>
                  <a:pt x="6576" y="5685"/>
                </a:lnTo>
                <a:lnTo>
                  <a:pt x="6576" y="5439"/>
                </a:lnTo>
                <a:lnTo>
                  <a:pt x="6576" y="1107"/>
                </a:lnTo>
                <a:lnTo>
                  <a:pt x="6576" y="892"/>
                </a:lnTo>
                <a:lnTo>
                  <a:pt x="6484" y="677"/>
                </a:lnTo>
                <a:lnTo>
                  <a:pt x="6392" y="492"/>
                </a:lnTo>
                <a:lnTo>
                  <a:pt x="6269" y="308"/>
                </a:lnTo>
                <a:lnTo>
                  <a:pt x="6084" y="185"/>
                </a:lnTo>
                <a:lnTo>
                  <a:pt x="5900" y="93"/>
                </a:lnTo>
                <a:lnTo>
                  <a:pt x="5685" y="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066;p36">
            <a:extLst>
              <a:ext uri="{FF2B5EF4-FFF2-40B4-BE49-F238E27FC236}">
                <a16:creationId xmlns:a16="http://schemas.microsoft.com/office/drawing/2014/main" id="{B93C1FDE-10E5-4596-89FA-7AFAD614670F}"/>
              </a:ext>
            </a:extLst>
          </p:cNvPr>
          <p:cNvSpPr/>
          <p:nvPr/>
        </p:nvSpPr>
        <p:spPr>
          <a:xfrm>
            <a:off x="3732245" y="1252079"/>
            <a:ext cx="197576" cy="434602"/>
          </a:xfrm>
          <a:custGeom>
            <a:avLst/>
            <a:gdLst/>
            <a:ahLst/>
            <a:cxnLst/>
            <a:rect l="l" t="t" r="r" b="b"/>
            <a:pathLst>
              <a:path w="1691" h="3719" extrusionOk="0">
                <a:moveTo>
                  <a:pt x="584" y="1"/>
                </a:moveTo>
                <a:lnTo>
                  <a:pt x="31" y="1752"/>
                </a:lnTo>
                <a:lnTo>
                  <a:pt x="523" y="1752"/>
                </a:lnTo>
                <a:lnTo>
                  <a:pt x="0" y="3718"/>
                </a:lnTo>
                <a:lnTo>
                  <a:pt x="1690" y="1291"/>
                </a:lnTo>
                <a:lnTo>
                  <a:pt x="891" y="1291"/>
                </a:lnTo>
                <a:lnTo>
                  <a:pt x="144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2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0"/>
          <p:cNvCxnSpPr>
            <a:stCxn id="308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name="adj1" fmla="val 38512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9" name="Google Shape;309;p30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D. Environment Benefit</a:t>
            </a:r>
            <a:endParaRPr dirty="0"/>
          </a:p>
        </p:txBody>
      </p:sp>
      <p:sp>
        <p:nvSpPr>
          <p:cNvPr id="311" name="Google Shape;311;p30"/>
          <p:cNvSpPr/>
          <p:nvPr/>
        </p:nvSpPr>
        <p:spPr>
          <a:xfrm>
            <a:off x="2834748" y="2795748"/>
            <a:ext cx="3528798" cy="1697663"/>
          </a:xfrm>
          <a:custGeom>
            <a:avLst/>
            <a:gdLst/>
            <a:ahLst/>
            <a:cxnLst/>
            <a:rect l="l" t="t" r="r" b="b"/>
            <a:pathLst>
              <a:path w="51982" h="25007" extrusionOk="0">
                <a:moveTo>
                  <a:pt x="26007" y="1"/>
                </a:moveTo>
                <a:lnTo>
                  <a:pt x="24694" y="32"/>
                </a:lnTo>
                <a:lnTo>
                  <a:pt x="23412" y="126"/>
                </a:lnTo>
                <a:lnTo>
                  <a:pt x="22131" y="282"/>
                </a:lnTo>
                <a:lnTo>
                  <a:pt x="20881" y="501"/>
                </a:lnTo>
                <a:lnTo>
                  <a:pt x="19630" y="782"/>
                </a:lnTo>
                <a:lnTo>
                  <a:pt x="18442" y="1126"/>
                </a:lnTo>
                <a:lnTo>
                  <a:pt x="17255" y="1501"/>
                </a:lnTo>
                <a:lnTo>
                  <a:pt x="16098" y="1970"/>
                </a:lnTo>
                <a:lnTo>
                  <a:pt x="14973" y="2439"/>
                </a:lnTo>
                <a:lnTo>
                  <a:pt x="13848" y="3001"/>
                </a:lnTo>
                <a:lnTo>
                  <a:pt x="12785" y="3595"/>
                </a:lnTo>
                <a:lnTo>
                  <a:pt x="11753" y="4252"/>
                </a:lnTo>
                <a:lnTo>
                  <a:pt x="10753" y="4939"/>
                </a:lnTo>
                <a:lnTo>
                  <a:pt x="9784" y="5689"/>
                </a:lnTo>
                <a:lnTo>
                  <a:pt x="8846" y="6471"/>
                </a:lnTo>
                <a:lnTo>
                  <a:pt x="7940" y="7284"/>
                </a:lnTo>
                <a:lnTo>
                  <a:pt x="7096" y="8159"/>
                </a:lnTo>
                <a:lnTo>
                  <a:pt x="6252" y="9065"/>
                </a:lnTo>
                <a:lnTo>
                  <a:pt x="5502" y="10003"/>
                </a:lnTo>
                <a:lnTo>
                  <a:pt x="4752" y="11003"/>
                </a:lnTo>
                <a:lnTo>
                  <a:pt x="4095" y="12003"/>
                </a:lnTo>
                <a:lnTo>
                  <a:pt x="3439" y="13066"/>
                </a:lnTo>
                <a:lnTo>
                  <a:pt x="2845" y="14129"/>
                </a:lnTo>
                <a:lnTo>
                  <a:pt x="2314" y="15254"/>
                </a:lnTo>
                <a:lnTo>
                  <a:pt x="1845" y="16380"/>
                </a:lnTo>
                <a:lnTo>
                  <a:pt x="1407" y="17536"/>
                </a:lnTo>
                <a:lnTo>
                  <a:pt x="1032" y="18724"/>
                </a:lnTo>
                <a:lnTo>
                  <a:pt x="720" y="19943"/>
                </a:lnTo>
                <a:lnTo>
                  <a:pt x="438" y="21193"/>
                </a:lnTo>
                <a:lnTo>
                  <a:pt x="251" y="22443"/>
                </a:lnTo>
                <a:lnTo>
                  <a:pt x="94" y="23725"/>
                </a:lnTo>
                <a:lnTo>
                  <a:pt x="1" y="25007"/>
                </a:lnTo>
                <a:lnTo>
                  <a:pt x="51982" y="25007"/>
                </a:lnTo>
                <a:lnTo>
                  <a:pt x="51919" y="23725"/>
                </a:lnTo>
                <a:lnTo>
                  <a:pt x="51763" y="22443"/>
                </a:lnTo>
                <a:lnTo>
                  <a:pt x="51544" y="21193"/>
                </a:lnTo>
                <a:lnTo>
                  <a:pt x="51294" y="19943"/>
                </a:lnTo>
                <a:lnTo>
                  <a:pt x="50981" y="18724"/>
                </a:lnTo>
                <a:lnTo>
                  <a:pt x="50606" y="17536"/>
                </a:lnTo>
                <a:lnTo>
                  <a:pt x="50169" y="16380"/>
                </a:lnTo>
                <a:lnTo>
                  <a:pt x="49669" y="15254"/>
                </a:lnTo>
                <a:lnTo>
                  <a:pt x="49137" y="14129"/>
                </a:lnTo>
                <a:lnTo>
                  <a:pt x="48543" y="13066"/>
                </a:lnTo>
                <a:lnTo>
                  <a:pt x="47918" y="12003"/>
                </a:lnTo>
                <a:lnTo>
                  <a:pt x="47230" y="11003"/>
                </a:lnTo>
                <a:lnTo>
                  <a:pt x="46512" y="10003"/>
                </a:lnTo>
                <a:lnTo>
                  <a:pt x="45730" y="9065"/>
                </a:lnTo>
                <a:lnTo>
                  <a:pt x="44917" y="8159"/>
                </a:lnTo>
                <a:lnTo>
                  <a:pt x="44074" y="7284"/>
                </a:lnTo>
                <a:lnTo>
                  <a:pt x="43167" y="6471"/>
                </a:lnTo>
                <a:lnTo>
                  <a:pt x="42229" y="5689"/>
                </a:lnTo>
                <a:lnTo>
                  <a:pt x="41260" y="4939"/>
                </a:lnTo>
                <a:lnTo>
                  <a:pt x="40260" y="4252"/>
                </a:lnTo>
                <a:lnTo>
                  <a:pt x="39197" y="3595"/>
                </a:lnTo>
                <a:lnTo>
                  <a:pt x="38135" y="3001"/>
                </a:lnTo>
                <a:lnTo>
                  <a:pt x="37041" y="2439"/>
                </a:lnTo>
                <a:lnTo>
                  <a:pt x="35915" y="1970"/>
                </a:lnTo>
                <a:lnTo>
                  <a:pt x="34759" y="1501"/>
                </a:lnTo>
                <a:lnTo>
                  <a:pt x="33571" y="1126"/>
                </a:lnTo>
                <a:lnTo>
                  <a:pt x="32352" y="782"/>
                </a:lnTo>
                <a:lnTo>
                  <a:pt x="31133" y="501"/>
                </a:lnTo>
                <a:lnTo>
                  <a:pt x="29883" y="282"/>
                </a:lnTo>
                <a:lnTo>
                  <a:pt x="28601" y="126"/>
                </a:lnTo>
                <a:lnTo>
                  <a:pt x="27320" y="32"/>
                </a:lnTo>
                <a:lnTo>
                  <a:pt x="26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2042500" y="4496299"/>
            <a:ext cx="5079375" cy="201153"/>
          </a:xfrm>
          <a:custGeom>
            <a:avLst/>
            <a:gdLst/>
            <a:ahLst/>
            <a:cxnLst/>
            <a:rect l="l" t="t" r="r" b="b"/>
            <a:pathLst>
              <a:path w="65016" h="2407" extrusionOk="0">
                <a:moveTo>
                  <a:pt x="1001" y="0"/>
                </a:moveTo>
                <a:lnTo>
                  <a:pt x="782" y="31"/>
                </a:lnTo>
                <a:lnTo>
                  <a:pt x="625" y="94"/>
                </a:lnTo>
                <a:lnTo>
                  <a:pt x="438" y="188"/>
                </a:lnTo>
                <a:lnTo>
                  <a:pt x="282" y="313"/>
                </a:lnTo>
                <a:lnTo>
                  <a:pt x="188" y="438"/>
                </a:lnTo>
                <a:lnTo>
                  <a:pt x="94" y="625"/>
                </a:lnTo>
                <a:lnTo>
                  <a:pt x="32" y="813"/>
                </a:lnTo>
                <a:lnTo>
                  <a:pt x="0" y="1000"/>
                </a:lnTo>
                <a:lnTo>
                  <a:pt x="0" y="1407"/>
                </a:lnTo>
                <a:lnTo>
                  <a:pt x="32" y="1626"/>
                </a:lnTo>
                <a:lnTo>
                  <a:pt x="94" y="1813"/>
                </a:lnTo>
                <a:lnTo>
                  <a:pt x="188" y="1969"/>
                </a:lnTo>
                <a:lnTo>
                  <a:pt x="282" y="2126"/>
                </a:lnTo>
                <a:lnTo>
                  <a:pt x="438" y="2251"/>
                </a:lnTo>
                <a:lnTo>
                  <a:pt x="625" y="2344"/>
                </a:lnTo>
                <a:lnTo>
                  <a:pt x="782" y="2376"/>
                </a:lnTo>
                <a:lnTo>
                  <a:pt x="1001" y="2407"/>
                </a:lnTo>
                <a:lnTo>
                  <a:pt x="64015" y="2407"/>
                </a:lnTo>
                <a:lnTo>
                  <a:pt x="64234" y="2376"/>
                </a:lnTo>
                <a:lnTo>
                  <a:pt x="64422" y="2344"/>
                </a:lnTo>
                <a:lnTo>
                  <a:pt x="64578" y="2251"/>
                </a:lnTo>
                <a:lnTo>
                  <a:pt x="64734" y="2126"/>
                </a:lnTo>
                <a:lnTo>
                  <a:pt x="64859" y="1969"/>
                </a:lnTo>
                <a:lnTo>
                  <a:pt x="64953" y="1813"/>
                </a:lnTo>
                <a:lnTo>
                  <a:pt x="65016" y="1626"/>
                </a:lnTo>
                <a:lnTo>
                  <a:pt x="65016" y="1407"/>
                </a:lnTo>
                <a:lnTo>
                  <a:pt x="65016" y="1000"/>
                </a:lnTo>
                <a:lnTo>
                  <a:pt x="65016" y="813"/>
                </a:lnTo>
                <a:lnTo>
                  <a:pt x="64953" y="625"/>
                </a:lnTo>
                <a:lnTo>
                  <a:pt x="64859" y="438"/>
                </a:lnTo>
                <a:lnTo>
                  <a:pt x="64734" y="313"/>
                </a:lnTo>
                <a:lnTo>
                  <a:pt x="64578" y="188"/>
                </a:lnTo>
                <a:lnTo>
                  <a:pt x="64422" y="94"/>
                </a:lnTo>
                <a:lnTo>
                  <a:pt x="64234" y="31"/>
                </a:lnTo>
                <a:lnTo>
                  <a:pt x="640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2654696" y="3294802"/>
            <a:ext cx="2556943" cy="1123214"/>
          </a:xfrm>
          <a:custGeom>
            <a:avLst/>
            <a:gdLst/>
            <a:ahLst/>
            <a:cxnLst/>
            <a:rect l="l" t="t" r="r" b="b"/>
            <a:pathLst>
              <a:path w="30601" h="13442" extrusionOk="0">
                <a:moveTo>
                  <a:pt x="18848" y="1"/>
                </a:moveTo>
                <a:lnTo>
                  <a:pt x="18192" y="32"/>
                </a:lnTo>
                <a:lnTo>
                  <a:pt x="17535" y="95"/>
                </a:lnTo>
                <a:lnTo>
                  <a:pt x="16879" y="188"/>
                </a:lnTo>
                <a:lnTo>
                  <a:pt x="16848" y="188"/>
                </a:lnTo>
                <a:lnTo>
                  <a:pt x="15597" y="407"/>
                </a:lnTo>
                <a:lnTo>
                  <a:pt x="14410" y="657"/>
                </a:lnTo>
                <a:lnTo>
                  <a:pt x="13284" y="970"/>
                </a:lnTo>
                <a:lnTo>
                  <a:pt x="12253" y="1314"/>
                </a:lnTo>
                <a:lnTo>
                  <a:pt x="11284" y="1689"/>
                </a:lnTo>
                <a:lnTo>
                  <a:pt x="10377" y="2064"/>
                </a:lnTo>
                <a:lnTo>
                  <a:pt x="9533" y="2470"/>
                </a:lnTo>
                <a:lnTo>
                  <a:pt x="8783" y="2845"/>
                </a:lnTo>
                <a:lnTo>
                  <a:pt x="8127" y="3252"/>
                </a:lnTo>
                <a:lnTo>
                  <a:pt x="7533" y="3595"/>
                </a:lnTo>
                <a:lnTo>
                  <a:pt x="6595" y="4221"/>
                </a:lnTo>
                <a:lnTo>
                  <a:pt x="6033" y="4627"/>
                </a:lnTo>
                <a:lnTo>
                  <a:pt x="5845" y="4783"/>
                </a:lnTo>
                <a:lnTo>
                  <a:pt x="5345" y="4908"/>
                </a:lnTo>
                <a:lnTo>
                  <a:pt x="4876" y="5033"/>
                </a:lnTo>
                <a:lnTo>
                  <a:pt x="4439" y="5189"/>
                </a:lnTo>
                <a:lnTo>
                  <a:pt x="4032" y="5377"/>
                </a:lnTo>
                <a:lnTo>
                  <a:pt x="3657" y="5565"/>
                </a:lnTo>
                <a:lnTo>
                  <a:pt x="3282" y="5815"/>
                </a:lnTo>
                <a:lnTo>
                  <a:pt x="2969" y="6065"/>
                </a:lnTo>
                <a:lnTo>
                  <a:pt x="2657" y="6315"/>
                </a:lnTo>
                <a:lnTo>
                  <a:pt x="2344" y="6596"/>
                </a:lnTo>
                <a:lnTo>
                  <a:pt x="2094" y="6877"/>
                </a:lnTo>
                <a:lnTo>
                  <a:pt x="1844" y="7190"/>
                </a:lnTo>
                <a:lnTo>
                  <a:pt x="1625" y="7503"/>
                </a:lnTo>
                <a:lnTo>
                  <a:pt x="1219" y="8159"/>
                </a:lnTo>
                <a:lnTo>
                  <a:pt x="906" y="8784"/>
                </a:lnTo>
                <a:lnTo>
                  <a:pt x="625" y="9441"/>
                </a:lnTo>
                <a:lnTo>
                  <a:pt x="438" y="10034"/>
                </a:lnTo>
                <a:lnTo>
                  <a:pt x="281" y="10597"/>
                </a:lnTo>
                <a:lnTo>
                  <a:pt x="156" y="11097"/>
                </a:lnTo>
                <a:lnTo>
                  <a:pt x="31" y="11847"/>
                </a:lnTo>
                <a:lnTo>
                  <a:pt x="0" y="12129"/>
                </a:lnTo>
                <a:lnTo>
                  <a:pt x="31" y="12347"/>
                </a:lnTo>
                <a:lnTo>
                  <a:pt x="125" y="12566"/>
                </a:lnTo>
                <a:lnTo>
                  <a:pt x="219" y="12723"/>
                </a:lnTo>
                <a:lnTo>
                  <a:pt x="375" y="12879"/>
                </a:lnTo>
                <a:lnTo>
                  <a:pt x="563" y="13004"/>
                </a:lnTo>
                <a:lnTo>
                  <a:pt x="781" y="13129"/>
                </a:lnTo>
                <a:lnTo>
                  <a:pt x="1000" y="13191"/>
                </a:lnTo>
                <a:lnTo>
                  <a:pt x="1219" y="13285"/>
                </a:lnTo>
                <a:lnTo>
                  <a:pt x="1657" y="13379"/>
                </a:lnTo>
                <a:lnTo>
                  <a:pt x="2032" y="13410"/>
                </a:lnTo>
                <a:lnTo>
                  <a:pt x="2407" y="13441"/>
                </a:lnTo>
                <a:lnTo>
                  <a:pt x="2376" y="13160"/>
                </a:lnTo>
                <a:lnTo>
                  <a:pt x="2376" y="12879"/>
                </a:lnTo>
                <a:lnTo>
                  <a:pt x="2376" y="12504"/>
                </a:lnTo>
                <a:lnTo>
                  <a:pt x="2438" y="12129"/>
                </a:lnTo>
                <a:lnTo>
                  <a:pt x="2532" y="11754"/>
                </a:lnTo>
                <a:lnTo>
                  <a:pt x="2626" y="11410"/>
                </a:lnTo>
                <a:lnTo>
                  <a:pt x="2782" y="11066"/>
                </a:lnTo>
                <a:lnTo>
                  <a:pt x="2969" y="10722"/>
                </a:lnTo>
                <a:lnTo>
                  <a:pt x="3157" y="10441"/>
                </a:lnTo>
                <a:lnTo>
                  <a:pt x="3407" y="10128"/>
                </a:lnTo>
                <a:lnTo>
                  <a:pt x="3657" y="9878"/>
                </a:lnTo>
                <a:lnTo>
                  <a:pt x="3938" y="9628"/>
                </a:lnTo>
                <a:lnTo>
                  <a:pt x="4220" y="9441"/>
                </a:lnTo>
                <a:lnTo>
                  <a:pt x="4532" y="9253"/>
                </a:lnTo>
                <a:lnTo>
                  <a:pt x="4876" y="9097"/>
                </a:lnTo>
                <a:lnTo>
                  <a:pt x="5220" y="8972"/>
                </a:lnTo>
                <a:lnTo>
                  <a:pt x="5595" y="8878"/>
                </a:lnTo>
                <a:lnTo>
                  <a:pt x="5970" y="8815"/>
                </a:lnTo>
                <a:lnTo>
                  <a:pt x="6439" y="8784"/>
                </a:lnTo>
                <a:lnTo>
                  <a:pt x="6877" y="8815"/>
                </a:lnTo>
                <a:lnTo>
                  <a:pt x="7283" y="8878"/>
                </a:lnTo>
                <a:lnTo>
                  <a:pt x="7689" y="9003"/>
                </a:lnTo>
                <a:lnTo>
                  <a:pt x="8096" y="9159"/>
                </a:lnTo>
                <a:lnTo>
                  <a:pt x="8439" y="9347"/>
                </a:lnTo>
                <a:lnTo>
                  <a:pt x="8783" y="9566"/>
                </a:lnTo>
                <a:lnTo>
                  <a:pt x="9127" y="9847"/>
                </a:lnTo>
                <a:lnTo>
                  <a:pt x="9408" y="10128"/>
                </a:lnTo>
                <a:lnTo>
                  <a:pt x="9659" y="10441"/>
                </a:lnTo>
                <a:lnTo>
                  <a:pt x="9877" y="10785"/>
                </a:lnTo>
                <a:lnTo>
                  <a:pt x="10096" y="11160"/>
                </a:lnTo>
                <a:lnTo>
                  <a:pt x="10221" y="11535"/>
                </a:lnTo>
                <a:lnTo>
                  <a:pt x="10346" y="11972"/>
                </a:lnTo>
                <a:lnTo>
                  <a:pt x="10409" y="12379"/>
                </a:lnTo>
                <a:lnTo>
                  <a:pt x="10440" y="12816"/>
                </a:lnTo>
                <a:lnTo>
                  <a:pt x="10440" y="12910"/>
                </a:lnTo>
                <a:lnTo>
                  <a:pt x="10440" y="13004"/>
                </a:lnTo>
                <a:lnTo>
                  <a:pt x="10471" y="13129"/>
                </a:lnTo>
                <a:lnTo>
                  <a:pt x="10534" y="13191"/>
                </a:lnTo>
                <a:lnTo>
                  <a:pt x="10596" y="13285"/>
                </a:lnTo>
                <a:lnTo>
                  <a:pt x="10659" y="13348"/>
                </a:lnTo>
                <a:lnTo>
                  <a:pt x="10753" y="13379"/>
                </a:lnTo>
                <a:lnTo>
                  <a:pt x="10846" y="13410"/>
                </a:lnTo>
                <a:lnTo>
                  <a:pt x="10940" y="13441"/>
                </a:lnTo>
                <a:lnTo>
                  <a:pt x="19161" y="13441"/>
                </a:lnTo>
                <a:lnTo>
                  <a:pt x="19255" y="13410"/>
                </a:lnTo>
                <a:lnTo>
                  <a:pt x="19348" y="13379"/>
                </a:lnTo>
                <a:lnTo>
                  <a:pt x="19442" y="13348"/>
                </a:lnTo>
                <a:lnTo>
                  <a:pt x="19505" y="13285"/>
                </a:lnTo>
                <a:lnTo>
                  <a:pt x="19567" y="13191"/>
                </a:lnTo>
                <a:lnTo>
                  <a:pt x="19630" y="13098"/>
                </a:lnTo>
                <a:lnTo>
                  <a:pt x="19661" y="13004"/>
                </a:lnTo>
                <a:lnTo>
                  <a:pt x="19661" y="12910"/>
                </a:lnTo>
                <a:lnTo>
                  <a:pt x="19661" y="12879"/>
                </a:lnTo>
                <a:lnTo>
                  <a:pt x="19661" y="12504"/>
                </a:lnTo>
                <a:lnTo>
                  <a:pt x="19723" y="12129"/>
                </a:lnTo>
                <a:lnTo>
                  <a:pt x="19817" y="11754"/>
                </a:lnTo>
                <a:lnTo>
                  <a:pt x="19911" y="11410"/>
                </a:lnTo>
                <a:lnTo>
                  <a:pt x="20067" y="11066"/>
                </a:lnTo>
                <a:lnTo>
                  <a:pt x="20255" y="10722"/>
                </a:lnTo>
                <a:lnTo>
                  <a:pt x="20442" y="10441"/>
                </a:lnTo>
                <a:lnTo>
                  <a:pt x="20692" y="10128"/>
                </a:lnTo>
                <a:lnTo>
                  <a:pt x="20942" y="9878"/>
                </a:lnTo>
                <a:lnTo>
                  <a:pt x="21224" y="9628"/>
                </a:lnTo>
                <a:lnTo>
                  <a:pt x="21505" y="9441"/>
                </a:lnTo>
                <a:lnTo>
                  <a:pt x="21818" y="9253"/>
                </a:lnTo>
                <a:lnTo>
                  <a:pt x="22161" y="9097"/>
                </a:lnTo>
                <a:lnTo>
                  <a:pt x="22505" y="8972"/>
                </a:lnTo>
                <a:lnTo>
                  <a:pt x="22880" y="8878"/>
                </a:lnTo>
                <a:lnTo>
                  <a:pt x="23255" y="8815"/>
                </a:lnTo>
                <a:lnTo>
                  <a:pt x="23724" y="8784"/>
                </a:lnTo>
                <a:lnTo>
                  <a:pt x="24162" y="8815"/>
                </a:lnTo>
                <a:lnTo>
                  <a:pt x="24568" y="8878"/>
                </a:lnTo>
                <a:lnTo>
                  <a:pt x="24975" y="9003"/>
                </a:lnTo>
                <a:lnTo>
                  <a:pt x="25381" y="9159"/>
                </a:lnTo>
                <a:lnTo>
                  <a:pt x="25756" y="9347"/>
                </a:lnTo>
                <a:lnTo>
                  <a:pt x="26100" y="9566"/>
                </a:lnTo>
                <a:lnTo>
                  <a:pt x="26412" y="9847"/>
                </a:lnTo>
                <a:lnTo>
                  <a:pt x="26694" y="10128"/>
                </a:lnTo>
                <a:lnTo>
                  <a:pt x="26944" y="10441"/>
                </a:lnTo>
                <a:lnTo>
                  <a:pt x="27194" y="10785"/>
                </a:lnTo>
                <a:lnTo>
                  <a:pt x="27381" y="11160"/>
                </a:lnTo>
                <a:lnTo>
                  <a:pt x="27538" y="11535"/>
                </a:lnTo>
                <a:lnTo>
                  <a:pt x="27632" y="11972"/>
                </a:lnTo>
                <a:lnTo>
                  <a:pt x="27694" y="12379"/>
                </a:lnTo>
                <a:lnTo>
                  <a:pt x="27725" y="12816"/>
                </a:lnTo>
                <a:lnTo>
                  <a:pt x="27725" y="13129"/>
                </a:lnTo>
                <a:lnTo>
                  <a:pt x="27694" y="13441"/>
                </a:lnTo>
                <a:lnTo>
                  <a:pt x="28257" y="13441"/>
                </a:lnTo>
                <a:lnTo>
                  <a:pt x="28382" y="13316"/>
                </a:lnTo>
                <a:lnTo>
                  <a:pt x="28694" y="12973"/>
                </a:lnTo>
                <a:lnTo>
                  <a:pt x="29101" y="12410"/>
                </a:lnTo>
                <a:lnTo>
                  <a:pt x="29351" y="12066"/>
                </a:lnTo>
                <a:lnTo>
                  <a:pt x="29569" y="11660"/>
                </a:lnTo>
                <a:lnTo>
                  <a:pt x="29820" y="11222"/>
                </a:lnTo>
                <a:lnTo>
                  <a:pt x="30038" y="10753"/>
                </a:lnTo>
                <a:lnTo>
                  <a:pt x="30226" y="10222"/>
                </a:lnTo>
                <a:lnTo>
                  <a:pt x="30382" y="9659"/>
                </a:lnTo>
                <a:lnTo>
                  <a:pt x="30507" y="9065"/>
                </a:lnTo>
                <a:lnTo>
                  <a:pt x="30601" y="8409"/>
                </a:lnTo>
                <a:lnTo>
                  <a:pt x="30601" y="7753"/>
                </a:lnTo>
                <a:lnTo>
                  <a:pt x="30570" y="7065"/>
                </a:lnTo>
                <a:lnTo>
                  <a:pt x="30445" y="6346"/>
                </a:lnTo>
                <a:lnTo>
                  <a:pt x="30320" y="5721"/>
                </a:lnTo>
                <a:lnTo>
                  <a:pt x="30132" y="5127"/>
                </a:lnTo>
                <a:lnTo>
                  <a:pt x="29913" y="4564"/>
                </a:lnTo>
                <a:lnTo>
                  <a:pt x="29695" y="4064"/>
                </a:lnTo>
                <a:lnTo>
                  <a:pt x="29444" y="3627"/>
                </a:lnTo>
                <a:lnTo>
                  <a:pt x="29194" y="3220"/>
                </a:lnTo>
                <a:lnTo>
                  <a:pt x="28944" y="2845"/>
                </a:lnTo>
                <a:lnTo>
                  <a:pt x="28726" y="2533"/>
                </a:lnTo>
                <a:lnTo>
                  <a:pt x="28475" y="2251"/>
                </a:lnTo>
                <a:lnTo>
                  <a:pt x="28069" y="1845"/>
                </a:lnTo>
                <a:lnTo>
                  <a:pt x="27788" y="1595"/>
                </a:lnTo>
                <a:lnTo>
                  <a:pt x="27694" y="1501"/>
                </a:lnTo>
                <a:lnTo>
                  <a:pt x="27850" y="1001"/>
                </a:lnTo>
                <a:lnTo>
                  <a:pt x="27850" y="813"/>
                </a:lnTo>
                <a:lnTo>
                  <a:pt x="27850" y="626"/>
                </a:lnTo>
                <a:lnTo>
                  <a:pt x="27788" y="470"/>
                </a:lnTo>
                <a:lnTo>
                  <a:pt x="27694" y="313"/>
                </a:lnTo>
                <a:lnTo>
                  <a:pt x="27569" y="188"/>
                </a:lnTo>
                <a:lnTo>
                  <a:pt x="27444" y="95"/>
                </a:lnTo>
                <a:lnTo>
                  <a:pt x="27256" y="32"/>
                </a:lnTo>
                <a:lnTo>
                  <a:pt x="2706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2654696" y="4303034"/>
            <a:ext cx="203797" cy="114979"/>
          </a:xfrm>
          <a:custGeom>
            <a:avLst/>
            <a:gdLst/>
            <a:ahLst/>
            <a:cxnLst/>
            <a:rect l="l" t="t" r="r" b="b"/>
            <a:pathLst>
              <a:path w="2439" h="1376" extrusionOk="0">
                <a:moveTo>
                  <a:pt x="31" y="0"/>
                </a:moveTo>
                <a:lnTo>
                  <a:pt x="0" y="63"/>
                </a:lnTo>
                <a:lnTo>
                  <a:pt x="31" y="281"/>
                </a:lnTo>
                <a:lnTo>
                  <a:pt x="125" y="500"/>
                </a:lnTo>
                <a:lnTo>
                  <a:pt x="219" y="657"/>
                </a:lnTo>
                <a:lnTo>
                  <a:pt x="375" y="813"/>
                </a:lnTo>
                <a:lnTo>
                  <a:pt x="563" y="938"/>
                </a:lnTo>
                <a:lnTo>
                  <a:pt x="781" y="1063"/>
                </a:lnTo>
                <a:lnTo>
                  <a:pt x="1000" y="1125"/>
                </a:lnTo>
                <a:lnTo>
                  <a:pt x="1219" y="1219"/>
                </a:lnTo>
                <a:lnTo>
                  <a:pt x="1657" y="1313"/>
                </a:lnTo>
                <a:lnTo>
                  <a:pt x="2032" y="1344"/>
                </a:lnTo>
                <a:lnTo>
                  <a:pt x="2407" y="1375"/>
                </a:lnTo>
                <a:lnTo>
                  <a:pt x="2376" y="1094"/>
                </a:lnTo>
                <a:lnTo>
                  <a:pt x="2376" y="813"/>
                </a:lnTo>
                <a:lnTo>
                  <a:pt x="2376" y="406"/>
                </a:lnTo>
                <a:lnTo>
                  <a:pt x="2438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4966107" y="4303034"/>
            <a:ext cx="141129" cy="114979"/>
          </a:xfrm>
          <a:custGeom>
            <a:avLst/>
            <a:gdLst/>
            <a:ahLst/>
            <a:cxnLst/>
            <a:rect l="l" t="t" r="r" b="b"/>
            <a:pathLst>
              <a:path w="1689" h="1376" extrusionOk="0">
                <a:moveTo>
                  <a:pt x="1" y="0"/>
                </a:moveTo>
                <a:lnTo>
                  <a:pt x="32" y="375"/>
                </a:lnTo>
                <a:lnTo>
                  <a:pt x="63" y="750"/>
                </a:lnTo>
                <a:lnTo>
                  <a:pt x="63" y="1063"/>
                </a:lnTo>
                <a:lnTo>
                  <a:pt x="32" y="1375"/>
                </a:lnTo>
                <a:lnTo>
                  <a:pt x="595" y="1375"/>
                </a:lnTo>
                <a:lnTo>
                  <a:pt x="938" y="1000"/>
                </a:lnTo>
                <a:lnTo>
                  <a:pt x="1282" y="594"/>
                </a:lnTo>
                <a:lnTo>
                  <a:pt x="1689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3521789" y="4303034"/>
            <a:ext cx="781012" cy="114979"/>
          </a:xfrm>
          <a:custGeom>
            <a:avLst/>
            <a:gdLst/>
            <a:ahLst/>
            <a:cxnLst/>
            <a:rect l="l" t="t" r="r" b="b"/>
            <a:pathLst>
              <a:path w="9347" h="1376" extrusionOk="0">
                <a:moveTo>
                  <a:pt x="0" y="0"/>
                </a:moveTo>
                <a:lnTo>
                  <a:pt x="32" y="375"/>
                </a:lnTo>
                <a:lnTo>
                  <a:pt x="63" y="750"/>
                </a:lnTo>
                <a:lnTo>
                  <a:pt x="63" y="844"/>
                </a:lnTo>
                <a:lnTo>
                  <a:pt x="63" y="969"/>
                </a:lnTo>
                <a:lnTo>
                  <a:pt x="94" y="1063"/>
                </a:lnTo>
                <a:lnTo>
                  <a:pt x="157" y="1125"/>
                </a:lnTo>
                <a:lnTo>
                  <a:pt x="219" y="1219"/>
                </a:lnTo>
                <a:lnTo>
                  <a:pt x="282" y="1282"/>
                </a:lnTo>
                <a:lnTo>
                  <a:pt x="376" y="1313"/>
                </a:lnTo>
                <a:lnTo>
                  <a:pt x="469" y="1344"/>
                </a:lnTo>
                <a:lnTo>
                  <a:pt x="563" y="1375"/>
                </a:lnTo>
                <a:lnTo>
                  <a:pt x="8784" y="1375"/>
                </a:lnTo>
                <a:lnTo>
                  <a:pt x="8878" y="1344"/>
                </a:lnTo>
                <a:lnTo>
                  <a:pt x="8971" y="1313"/>
                </a:lnTo>
                <a:lnTo>
                  <a:pt x="9065" y="1282"/>
                </a:lnTo>
                <a:lnTo>
                  <a:pt x="9128" y="1219"/>
                </a:lnTo>
                <a:lnTo>
                  <a:pt x="9190" y="1125"/>
                </a:lnTo>
                <a:lnTo>
                  <a:pt x="9253" y="1032"/>
                </a:lnTo>
                <a:lnTo>
                  <a:pt x="9284" y="938"/>
                </a:lnTo>
                <a:lnTo>
                  <a:pt x="9284" y="844"/>
                </a:lnTo>
                <a:lnTo>
                  <a:pt x="9284" y="813"/>
                </a:lnTo>
                <a:lnTo>
                  <a:pt x="9315" y="406"/>
                </a:lnTo>
                <a:lnTo>
                  <a:pt x="9346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2853149" y="4028791"/>
            <a:ext cx="673891" cy="334407"/>
          </a:xfrm>
          <a:custGeom>
            <a:avLst/>
            <a:gdLst/>
            <a:ahLst/>
            <a:cxnLst/>
            <a:rect l="l" t="t" r="r" b="b"/>
            <a:pathLst>
              <a:path w="8065" h="4002" extrusionOk="0">
                <a:moveTo>
                  <a:pt x="4033" y="0"/>
                </a:moveTo>
                <a:lnTo>
                  <a:pt x="3626" y="31"/>
                </a:lnTo>
                <a:lnTo>
                  <a:pt x="3220" y="94"/>
                </a:lnTo>
                <a:lnTo>
                  <a:pt x="2845" y="188"/>
                </a:lnTo>
                <a:lnTo>
                  <a:pt x="2470" y="313"/>
                </a:lnTo>
                <a:lnTo>
                  <a:pt x="2126" y="500"/>
                </a:lnTo>
                <a:lnTo>
                  <a:pt x="1782" y="688"/>
                </a:lnTo>
                <a:lnTo>
                  <a:pt x="1470" y="907"/>
                </a:lnTo>
                <a:lnTo>
                  <a:pt x="1188" y="1188"/>
                </a:lnTo>
                <a:lnTo>
                  <a:pt x="938" y="1469"/>
                </a:lnTo>
                <a:lnTo>
                  <a:pt x="688" y="1782"/>
                </a:lnTo>
                <a:lnTo>
                  <a:pt x="501" y="2094"/>
                </a:lnTo>
                <a:lnTo>
                  <a:pt x="313" y="2438"/>
                </a:lnTo>
                <a:lnTo>
                  <a:pt x="188" y="2813"/>
                </a:lnTo>
                <a:lnTo>
                  <a:pt x="94" y="3220"/>
                </a:lnTo>
                <a:lnTo>
                  <a:pt x="32" y="3595"/>
                </a:lnTo>
                <a:lnTo>
                  <a:pt x="1" y="4001"/>
                </a:lnTo>
                <a:lnTo>
                  <a:pt x="8065" y="4001"/>
                </a:lnTo>
                <a:lnTo>
                  <a:pt x="8034" y="3595"/>
                </a:lnTo>
                <a:lnTo>
                  <a:pt x="7971" y="3220"/>
                </a:lnTo>
                <a:lnTo>
                  <a:pt x="7877" y="2813"/>
                </a:lnTo>
                <a:lnTo>
                  <a:pt x="7752" y="2438"/>
                </a:lnTo>
                <a:lnTo>
                  <a:pt x="7565" y="2094"/>
                </a:lnTo>
                <a:lnTo>
                  <a:pt x="7377" y="1782"/>
                </a:lnTo>
                <a:lnTo>
                  <a:pt x="7127" y="1469"/>
                </a:lnTo>
                <a:lnTo>
                  <a:pt x="6877" y="1188"/>
                </a:lnTo>
                <a:lnTo>
                  <a:pt x="6596" y="907"/>
                </a:lnTo>
                <a:lnTo>
                  <a:pt x="6283" y="688"/>
                </a:lnTo>
                <a:lnTo>
                  <a:pt x="5939" y="500"/>
                </a:lnTo>
                <a:lnTo>
                  <a:pt x="5596" y="313"/>
                </a:lnTo>
                <a:lnTo>
                  <a:pt x="5221" y="188"/>
                </a:lnTo>
                <a:lnTo>
                  <a:pt x="4845" y="94"/>
                </a:lnTo>
                <a:lnTo>
                  <a:pt x="4439" y="31"/>
                </a:lnTo>
                <a:lnTo>
                  <a:pt x="4033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4297467" y="4028791"/>
            <a:ext cx="673975" cy="334407"/>
          </a:xfrm>
          <a:custGeom>
            <a:avLst/>
            <a:gdLst/>
            <a:ahLst/>
            <a:cxnLst/>
            <a:rect l="l" t="t" r="r" b="b"/>
            <a:pathLst>
              <a:path w="8066" h="4002" extrusionOk="0">
                <a:moveTo>
                  <a:pt x="4033" y="0"/>
                </a:moveTo>
                <a:lnTo>
                  <a:pt x="3627" y="31"/>
                </a:lnTo>
                <a:lnTo>
                  <a:pt x="3220" y="94"/>
                </a:lnTo>
                <a:lnTo>
                  <a:pt x="2845" y="188"/>
                </a:lnTo>
                <a:lnTo>
                  <a:pt x="2470" y="313"/>
                </a:lnTo>
                <a:lnTo>
                  <a:pt x="2126" y="500"/>
                </a:lnTo>
                <a:lnTo>
                  <a:pt x="1783" y="688"/>
                </a:lnTo>
                <a:lnTo>
                  <a:pt x="1470" y="907"/>
                </a:lnTo>
                <a:lnTo>
                  <a:pt x="1189" y="1188"/>
                </a:lnTo>
                <a:lnTo>
                  <a:pt x="939" y="1469"/>
                </a:lnTo>
                <a:lnTo>
                  <a:pt x="689" y="1782"/>
                </a:lnTo>
                <a:lnTo>
                  <a:pt x="501" y="2094"/>
                </a:lnTo>
                <a:lnTo>
                  <a:pt x="313" y="2438"/>
                </a:lnTo>
                <a:lnTo>
                  <a:pt x="188" y="2813"/>
                </a:lnTo>
                <a:lnTo>
                  <a:pt x="95" y="3220"/>
                </a:lnTo>
                <a:lnTo>
                  <a:pt x="32" y="3595"/>
                </a:lnTo>
                <a:lnTo>
                  <a:pt x="1" y="4001"/>
                </a:lnTo>
                <a:lnTo>
                  <a:pt x="8065" y="4001"/>
                </a:lnTo>
                <a:lnTo>
                  <a:pt x="8034" y="3595"/>
                </a:lnTo>
                <a:lnTo>
                  <a:pt x="7972" y="3220"/>
                </a:lnTo>
                <a:lnTo>
                  <a:pt x="7878" y="2813"/>
                </a:lnTo>
                <a:lnTo>
                  <a:pt x="7753" y="2438"/>
                </a:lnTo>
                <a:lnTo>
                  <a:pt x="7565" y="2094"/>
                </a:lnTo>
                <a:lnTo>
                  <a:pt x="7378" y="1782"/>
                </a:lnTo>
                <a:lnTo>
                  <a:pt x="7128" y="1469"/>
                </a:lnTo>
                <a:lnTo>
                  <a:pt x="6878" y="1188"/>
                </a:lnTo>
                <a:lnTo>
                  <a:pt x="6596" y="907"/>
                </a:lnTo>
                <a:lnTo>
                  <a:pt x="6284" y="688"/>
                </a:lnTo>
                <a:lnTo>
                  <a:pt x="5940" y="500"/>
                </a:lnTo>
                <a:lnTo>
                  <a:pt x="5596" y="313"/>
                </a:lnTo>
                <a:lnTo>
                  <a:pt x="5221" y="188"/>
                </a:lnTo>
                <a:lnTo>
                  <a:pt x="4846" y="94"/>
                </a:lnTo>
                <a:lnTo>
                  <a:pt x="4439" y="31"/>
                </a:lnTo>
                <a:lnTo>
                  <a:pt x="4033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2892338" y="4067897"/>
            <a:ext cx="595598" cy="595616"/>
          </a:xfrm>
          <a:custGeom>
            <a:avLst/>
            <a:gdLst/>
            <a:ahLst/>
            <a:cxnLst/>
            <a:rect l="l" t="t" r="r" b="b"/>
            <a:pathLst>
              <a:path w="7128" h="7128" extrusionOk="0">
                <a:moveTo>
                  <a:pt x="3564" y="1"/>
                </a:moveTo>
                <a:lnTo>
                  <a:pt x="3189" y="32"/>
                </a:lnTo>
                <a:lnTo>
                  <a:pt x="2845" y="95"/>
                </a:lnTo>
                <a:lnTo>
                  <a:pt x="2501" y="157"/>
                </a:lnTo>
                <a:lnTo>
                  <a:pt x="2188" y="282"/>
                </a:lnTo>
                <a:lnTo>
                  <a:pt x="1876" y="439"/>
                </a:lnTo>
                <a:lnTo>
                  <a:pt x="1563" y="626"/>
                </a:lnTo>
                <a:lnTo>
                  <a:pt x="1313" y="814"/>
                </a:lnTo>
                <a:lnTo>
                  <a:pt x="1063" y="1064"/>
                </a:lnTo>
                <a:lnTo>
                  <a:pt x="813" y="1314"/>
                </a:lnTo>
                <a:lnTo>
                  <a:pt x="626" y="1595"/>
                </a:lnTo>
                <a:lnTo>
                  <a:pt x="438" y="1876"/>
                </a:lnTo>
                <a:lnTo>
                  <a:pt x="282" y="2189"/>
                </a:lnTo>
                <a:lnTo>
                  <a:pt x="157" y="2502"/>
                </a:lnTo>
                <a:lnTo>
                  <a:pt x="94" y="2845"/>
                </a:lnTo>
                <a:lnTo>
                  <a:pt x="32" y="3189"/>
                </a:lnTo>
                <a:lnTo>
                  <a:pt x="0" y="3564"/>
                </a:lnTo>
                <a:lnTo>
                  <a:pt x="32" y="3939"/>
                </a:lnTo>
                <a:lnTo>
                  <a:pt x="94" y="4283"/>
                </a:lnTo>
                <a:lnTo>
                  <a:pt x="157" y="4627"/>
                </a:lnTo>
                <a:lnTo>
                  <a:pt x="282" y="4940"/>
                </a:lnTo>
                <a:lnTo>
                  <a:pt x="438" y="5252"/>
                </a:lnTo>
                <a:lnTo>
                  <a:pt x="626" y="5565"/>
                </a:lnTo>
                <a:lnTo>
                  <a:pt x="813" y="5815"/>
                </a:lnTo>
                <a:lnTo>
                  <a:pt x="1063" y="6065"/>
                </a:lnTo>
                <a:lnTo>
                  <a:pt x="1313" y="6315"/>
                </a:lnTo>
                <a:lnTo>
                  <a:pt x="1563" y="6503"/>
                </a:lnTo>
                <a:lnTo>
                  <a:pt x="1876" y="6690"/>
                </a:lnTo>
                <a:lnTo>
                  <a:pt x="2188" y="6846"/>
                </a:lnTo>
                <a:lnTo>
                  <a:pt x="2501" y="6971"/>
                </a:lnTo>
                <a:lnTo>
                  <a:pt x="2845" y="7065"/>
                </a:lnTo>
                <a:lnTo>
                  <a:pt x="3189" y="7096"/>
                </a:lnTo>
                <a:lnTo>
                  <a:pt x="3564" y="7128"/>
                </a:lnTo>
                <a:lnTo>
                  <a:pt x="3939" y="7096"/>
                </a:lnTo>
                <a:lnTo>
                  <a:pt x="4283" y="7065"/>
                </a:lnTo>
                <a:lnTo>
                  <a:pt x="4627" y="6971"/>
                </a:lnTo>
                <a:lnTo>
                  <a:pt x="4939" y="6846"/>
                </a:lnTo>
                <a:lnTo>
                  <a:pt x="5252" y="6690"/>
                </a:lnTo>
                <a:lnTo>
                  <a:pt x="5564" y="6503"/>
                </a:lnTo>
                <a:lnTo>
                  <a:pt x="5814" y="6315"/>
                </a:lnTo>
                <a:lnTo>
                  <a:pt x="6064" y="6065"/>
                </a:lnTo>
                <a:lnTo>
                  <a:pt x="6314" y="5815"/>
                </a:lnTo>
                <a:lnTo>
                  <a:pt x="6502" y="5565"/>
                </a:lnTo>
                <a:lnTo>
                  <a:pt x="6689" y="5252"/>
                </a:lnTo>
                <a:lnTo>
                  <a:pt x="6846" y="4940"/>
                </a:lnTo>
                <a:lnTo>
                  <a:pt x="6971" y="4627"/>
                </a:lnTo>
                <a:lnTo>
                  <a:pt x="7033" y="4283"/>
                </a:lnTo>
                <a:lnTo>
                  <a:pt x="7096" y="3939"/>
                </a:lnTo>
                <a:lnTo>
                  <a:pt x="7127" y="3564"/>
                </a:lnTo>
                <a:lnTo>
                  <a:pt x="7096" y="3189"/>
                </a:lnTo>
                <a:lnTo>
                  <a:pt x="7033" y="2845"/>
                </a:lnTo>
                <a:lnTo>
                  <a:pt x="6971" y="2502"/>
                </a:lnTo>
                <a:lnTo>
                  <a:pt x="6846" y="2189"/>
                </a:lnTo>
                <a:lnTo>
                  <a:pt x="6689" y="1876"/>
                </a:lnTo>
                <a:lnTo>
                  <a:pt x="6502" y="1595"/>
                </a:lnTo>
                <a:lnTo>
                  <a:pt x="6314" y="1314"/>
                </a:lnTo>
                <a:lnTo>
                  <a:pt x="6064" y="1064"/>
                </a:lnTo>
                <a:lnTo>
                  <a:pt x="5814" y="814"/>
                </a:lnTo>
                <a:lnTo>
                  <a:pt x="5564" y="626"/>
                </a:lnTo>
                <a:lnTo>
                  <a:pt x="5252" y="439"/>
                </a:lnTo>
                <a:lnTo>
                  <a:pt x="4939" y="282"/>
                </a:lnTo>
                <a:lnTo>
                  <a:pt x="4627" y="157"/>
                </a:lnTo>
                <a:lnTo>
                  <a:pt x="4283" y="95"/>
                </a:lnTo>
                <a:lnTo>
                  <a:pt x="3939" y="32"/>
                </a:lnTo>
                <a:lnTo>
                  <a:pt x="3564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2949827" y="4125386"/>
            <a:ext cx="480623" cy="480637"/>
          </a:xfrm>
          <a:custGeom>
            <a:avLst/>
            <a:gdLst/>
            <a:ahLst/>
            <a:cxnLst/>
            <a:rect l="l" t="t" r="r" b="b"/>
            <a:pathLst>
              <a:path w="5752" h="5752" extrusionOk="0">
                <a:moveTo>
                  <a:pt x="2876" y="1"/>
                </a:moveTo>
                <a:lnTo>
                  <a:pt x="2594" y="32"/>
                </a:lnTo>
                <a:lnTo>
                  <a:pt x="2282" y="63"/>
                </a:lnTo>
                <a:lnTo>
                  <a:pt x="2032" y="126"/>
                </a:lnTo>
                <a:lnTo>
                  <a:pt x="1750" y="219"/>
                </a:lnTo>
                <a:lnTo>
                  <a:pt x="1500" y="344"/>
                </a:lnTo>
                <a:lnTo>
                  <a:pt x="1282" y="501"/>
                </a:lnTo>
                <a:lnTo>
                  <a:pt x="1032" y="657"/>
                </a:lnTo>
                <a:lnTo>
                  <a:pt x="844" y="845"/>
                </a:lnTo>
                <a:lnTo>
                  <a:pt x="656" y="1063"/>
                </a:lnTo>
                <a:lnTo>
                  <a:pt x="500" y="1282"/>
                </a:lnTo>
                <a:lnTo>
                  <a:pt x="344" y="1501"/>
                </a:lnTo>
                <a:lnTo>
                  <a:pt x="219" y="1751"/>
                </a:lnTo>
                <a:lnTo>
                  <a:pt x="125" y="2032"/>
                </a:lnTo>
                <a:lnTo>
                  <a:pt x="63" y="2314"/>
                </a:lnTo>
                <a:lnTo>
                  <a:pt x="0" y="2595"/>
                </a:lnTo>
                <a:lnTo>
                  <a:pt x="0" y="2876"/>
                </a:lnTo>
                <a:lnTo>
                  <a:pt x="0" y="3158"/>
                </a:lnTo>
                <a:lnTo>
                  <a:pt x="63" y="3470"/>
                </a:lnTo>
                <a:lnTo>
                  <a:pt x="125" y="3720"/>
                </a:lnTo>
                <a:lnTo>
                  <a:pt x="219" y="4002"/>
                </a:lnTo>
                <a:lnTo>
                  <a:pt x="344" y="4252"/>
                </a:lnTo>
                <a:lnTo>
                  <a:pt x="500" y="4502"/>
                </a:lnTo>
                <a:lnTo>
                  <a:pt x="656" y="4721"/>
                </a:lnTo>
                <a:lnTo>
                  <a:pt x="844" y="4908"/>
                </a:lnTo>
                <a:lnTo>
                  <a:pt x="1032" y="5096"/>
                </a:lnTo>
                <a:lnTo>
                  <a:pt x="1282" y="5252"/>
                </a:lnTo>
                <a:lnTo>
                  <a:pt x="1500" y="5408"/>
                </a:lnTo>
                <a:lnTo>
                  <a:pt x="1750" y="5533"/>
                </a:lnTo>
                <a:lnTo>
                  <a:pt x="2032" y="5627"/>
                </a:lnTo>
                <a:lnTo>
                  <a:pt x="2282" y="5689"/>
                </a:lnTo>
                <a:lnTo>
                  <a:pt x="2594" y="5752"/>
                </a:lnTo>
                <a:lnTo>
                  <a:pt x="3157" y="5752"/>
                </a:lnTo>
                <a:lnTo>
                  <a:pt x="3470" y="5689"/>
                </a:lnTo>
                <a:lnTo>
                  <a:pt x="3720" y="5627"/>
                </a:lnTo>
                <a:lnTo>
                  <a:pt x="4001" y="5533"/>
                </a:lnTo>
                <a:lnTo>
                  <a:pt x="4251" y="5408"/>
                </a:lnTo>
                <a:lnTo>
                  <a:pt x="4470" y="5252"/>
                </a:lnTo>
                <a:lnTo>
                  <a:pt x="4720" y="5096"/>
                </a:lnTo>
                <a:lnTo>
                  <a:pt x="4907" y="4908"/>
                </a:lnTo>
                <a:lnTo>
                  <a:pt x="5095" y="4721"/>
                </a:lnTo>
                <a:lnTo>
                  <a:pt x="5251" y="4502"/>
                </a:lnTo>
                <a:lnTo>
                  <a:pt x="5408" y="4252"/>
                </a:lnTo>
                <a:lnTo>
                  <a:pt x="5533" y="4002"/>
                </a:lnTo>
                <a:lnTo>
                  <a:pt x="5626" y="3720"/>
                </a:lnTo>
                <a:lnTo>
                  <a:pt x="5689" y="3470"/>
                </a:lnTo>
                <a:lnTo>
                  <a:pt x="5751" y="3158"/>
                </a:lnTo>
                <a:lnTo>
                  <a:pt x="5751" y="2876"/>
                </a:lnTo>
                <a:lnTo>
                  <a:pt x="5751" y="2595"/>
                </a:lnTo>
                <a:lnTo>
                  <a:pt x="5689" y="2314"/>
                </a:lnTo>
                <a:lnTo>
                  <a:pt x="5626" y="2032"/>
                </a:lnTo>
                <a:lnTo>
                  <a:pt x="5533" y="1751"/>
                </a:lnTo>
                <a:lnTo>
                  <a:pt x="5408" y="1501"/>
                </a:lnTo>
                <a:lnTo>
                  <a:pt x="5251" y="1282"/>
                </a:lnTo>
                <a:lnTo>
                  <a:pt x="5095" y="1063"/>
                </a:lnTo>
                <a:lnTo>
                  <a:pt x="4907" y="845"/>
                </a:lnTo>
                <a:lnTo>
                  <a:pt x="4720" y="657"/>
                </a:lnTo>
                <a:lnTo>
                  <a:pt x="4470" y="501"/>
                </a:lnTo>
                <a:lnTo>
                  <a:pt x="4251" y="344"/>
                </a:lnTo>
                <a:lnTo>
                  <a:pt x="4001" y="219"/>
                </a:lnTo>
                <a:lnTo>
                  <a:pt x="3720" y="126"/>
                </a:lnTo>
                <a:lnTo>
                  <a:pt x="3470" y="63"/>
                </a:lnTo>
                <a:lnTo>
                  <a:pt x="3157" y="32"/>
                </a:lnTo>
                <a:lnTo>
                  <a:pt x="28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2988933" y="4164575"/>
            <a:ext cx="402329" cy="402341"/>
          </a:xfrm>
          <a:custGeom>
            <a:avLst/>
            <a:gdLst/>
            <a:ahLst/>
            <a:cxnLst/>
            <a:rect l="l" t="t" r="r" b="b"/>
            <a:pathLst>
              <a:path w="4815" h="4815" extrusionOk="0">
                <a:moveTo>
                  <a:pt x="2158" y="0"/>
                </a:moveTo>
                <a:lnTo>
                  <a:pt x="1908" y="32"/>
                </a:lnTo>
                <a:lnTo>
                  <a:pt x="1689" y="94"/>
                </a:lnTo>
                <a:lnTo>
                  <a:pt x="1470" y="188"/>
                </a:lnTo>
                <a:lnTo>
                  <a:pt x="1251" y="282"/>
                </a:lnTo>
                <a:lnTo>
                  <a:pt x="1064" y="407"/>
                </a:lnTo>
                <a:lnTo>
                  <a:pt x="876" y="532"/>
                </a:lnTo>
                <a:lnTo>
                  <a:pt x="689" y="688"/>
                </a:lnTo>
                <a:lnTo>
                  <a:pt x="532" y="876"/>
                </a:lnTo>
                <a:lnTo>
                  <a:pt x="407" y="1063"/>
                </a:lnTo>
                <a:lnTo>
                  <a:pt x="282" y="1251"/>
                </a:lnTo>
                <a:lnTo>
                  <a:pt x="188" y="1470"/>
                </a:lnTo>
                <a:lnTo>
                  <a:pt x="95" y="1688"/>
                </a:lnTo>
                <a:lnTo>
                  <a:pt x="32" y="1938"/>
                </a:lnTo>
                <a:lnTo>
                  <a:pt x="1" y="2157"/>
                </a:lnTo>
                <a:lnTo>
                  <a:pt x="1" y="2407"/>
                </a:lnTo>
                <a:lnTo>
                  <a:pt x="1" y="2657"/>
                </a:lnTo>
                <a:lnTo>
                  <a:pt x="32" y="2907"/>
                </a:lnTo>
                <a:lnTo>
                  <a:pt x="95" y="3126"/>
                </a:lnTo>
                <a:lnTo>
                  <a:pt x="188" y="3345"/>
                </a:lnTo>
                <a:lnTo>
                  <a:pt x="282" y="3564"/>
                </a:lnTo>
                <a:lnTo>
                  <a:pt x="407" y="3751"/>
                </a:lnTo>
                <a:lnTo>
                  <a:pt x="532" y="3939"/>
                </a:lnTo>
                <a:lnTo>
                  <a:pt x="689" y="4126"/>
                </a:lnTo>
                <a:lnTo>
                  <a:pt x="876" y="4283"/>
                </a:lnTo>
                <a:lnTo>
                  <a:pt x="1064" y="4408"/>
                </a:lnTo>
                <a:lnTo>
                  <a:pt x="1251" y="4533"/>
                </a:lnTo>
                <a:lnTo>
                  <a:pt x="1470" y="4627"/>
                </a:lnTo>
                <a:lnTo>
                  <a:pt x="1689" y="4720"/>
                </a:lnTo>
                <a:lnTo>
                  <a:pt x="1908" y="4783"/>
                </a:lnTo>
                <a:lnTo>
                  <a:pt x="2158" y="4814"/>
                </a:lnTo>
                <a:lnTo>
                  <a:pt x="2658" y="4814"/>
                </a:lnTo>
                <a:lnTo>
                  <a:pt x="2908" y="4783"/>
                </a:lnTo>
                <a:lnTo>
                  <a:pt x="3127" y="4720"/>
                </a:lnTo>
                <a:lnTo>
                  <a:pt x="3345" y="4627"/>
                </a:lnTo>
                <a:lnTo>
                  <a:pt x="3564" y="4533"/>
                </a:lnTo>
                <a:lnTo>
                  <a:pt x="3752" y="4408"/>
                </a:lnTo>
                <a:lnTo>
                  <a:pt x="3939" y="4283"/>
                </a:lnTo>
                <a:lnTo>
                  <a:pt x="4127" y="4126"/>
                </a:lnTo>
                <a:lnTo>
                  <a:pt x="4283" y="3939"/>
                </a:lnTo>
                <a:lnTo>
                  <a:pt x="4408" y="3751"/>
                </a:lnTo>
                <a:lnTo>
                  <a:pt x="4533" y="3564"/>
                </a:lnTo>
                <a:lnTo>
                  <a:pt x="4627" y="3345"/>
                </a:lnTo>
                <a:lnTo>
                  <a:pt x="4721" y="3126"/>
                </a:lnTo>
                <a:lnTo>
                  <a:pt x="4783" y="2907"/>
                </a:lnTo>
                <a:lnTo>
                  <a:pt x="4815" y="2657"/>
                </a:lnTo>
                <a:lnTo>
                  <a:pt x="4815" y="2407"/>
                </a:lnTo>
                <a:lnTo>
                  <a:pt x="4815" y="2157"/>
                </a:lnTo>
                <a:lnTo>
                  <a:pt x="4783" y="1938"/>
                </a:lnTo>
                <a:lnTo>
                  <a:pt x="4721" y="1688"/>
                </a:lnTo>
                <a:lnTo>
                  <a:pt x="4627" y="1470"/>
                </a:lnTo>
                <a:lnTo>
                  <a:pt x="4533" y="1251"/>
                </a:lnTo>
                <a:lnTo>
                  <a:pt x="4408" y="1063"/>
                </a:lnTo>
                <a:lnTo>
                  <a:pt x="4283" y="876"/>
                </a:lnTo>
                <a:lnTo>
                  <a:pt x="4127" y="688"/>
                </a:lnTo>
                <a:lnTo>
                  <a:pt x="3939" y="532"/>
                </a:lnTo>
                <a:lnTo>
                  <a:pt x="3752" y="407"/>
                </a:lnTo>
                <a:lnTo>
                  <a:pt x="3564" y="282"/>
                </a:lnTo>
                <a:lnTo>
                  <a:pt x="3345" y="188"/>
                </a:lnTo>
                <a:lnTo>
                  <a:pt x="3127" y="94"/>
                </a:lnTo>
                <a:lnTo>
                  <a:pt x="2908" y="32"/>
                </a:lnTo>
                <a:lnTo>
                  <a:pt x="2658" y="0"/>
                </a:lnTo>
                <a:close/>
              </a:path>
            </a:pathLst>
          </a:custGeom>
          <a:solidFill>
            <a:srgbClr val="EF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3062130" y="4195910"/>
            <a:ext cx="130684" cy="138542"/>
          </a:xfrm>
          <a:custGeom>
            <a:avLst/>
            <a:gdLst/>
            <a:ahLst/>
            <a:cxnLst/>
            <a:rect l="l" t="t" r="r" b="b"/>
            <a:pathLst>
              <a:path w="1564" h="1658" extrusionOk="0">
                <a:moveTo>
                  <a:pt x="625" y="1"/>
                </a:moveTo>
                <a:lnTo>
                  <a:pt x="469" y="32"/>
                </a:lnTo>
                <a:lnTo>
                  <a:pt x="344" y="94"/>
                </a:lnTo>
                <a:lnTo>
                  <a:pt x="188" y="188"/>
                </a:lnTo>
                <a:lnTo>
                  <a:pt x="63" y="344"/>
                </a:lnTo>
                <a:lnTo>
                  <a:pt x="0" y="501"/>
                </a:lnTo>
                <a:lnTo>
                  <a:pt x="0" y="688"/>
                </a:lnTo>
                <a:lnTo>
                  <a:pt x="0" y="845"/>
                </a:lnTo>
                <a:lnTo>
                  <a:pt x="63" y="1001"/>
                </a:lnTo>
                <a:lnTo>
                  <a:pt x="188" y="1157"/>
                </a:lnTo>
                <a:lnTo>
                  <a:pt x="344" y="1282"/>
                </a:lnTo>
                <a:lnTo>
                  <a:pt x="907" y="1595"/>
                </a:lnTo>
                <a:lnTo>
                  <a:pt x="1000" y="1626"/>
                </a:lnTo>
                <a:lnTo>
                  <a:pt x="1094" y="1657"/>
                </a:lnTo>
                <a:lnTo>
                  <a:pt x="1219" y="1657"/>
                </a:lnTo>
                <a:lnTo>
                  <a:pt x="1313" y="1626"/>
                </a:lnTo>
                <a:lnTo>
                  <a:pt x="1375" y="1595"/>
                </a:lnTo>
                <a:lnTo>
                  <a:pt x="1438" y="1563"/>
                </a:lnTo>
                <a:lnTo>
                  <a:pt x="1501" y="1501"/>
                </a:lnTo>
                <a:lnTo>
                  <a:pt x="1532" y="1438"/>
                </a:lnTo>
                <a:lnTo>
                  <a:pt x="1563" y="1345"/>
                </a:lnTo>
                <a:lnTo>
                  <a:pt x="1563" y="1282"/>
                </a:lnTo>
                <a:lnTo>
                  <a:pt x="1563" y="1188"/>
                </a:lnTo>
                <a:lnTo>
                  <a:pt x="1313" y="469"/>
                </a:lnTo>
                <a:lnTo>
                  <a:pt x="1250" y="313"/>
                </a:lnTo>
                <a:lnTo>
                  <a:pt x="1157" y="219"/>
                </a:lnTo>
                <a:lnTo>
                  <a:pt x="1032" y="126"/>
                </a:lnTo>
                <a:lnTo>
                  <a:pt x="907" y="32"/>
                </a:lnTo>
                <a:lnTo>
                  <a:pt x="78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3002051" y="4342140"/>
            <a:ext cx="148899" cy="112472"/>
          </a:xfrm>
          <a:custGeom>
            <a:avLst/>
            <a:gdLst/>
            <a:ahLst/>
            <a:cxnLst/>
            <a:rect l="l" t="t" r="r" b="b"/>
            <a:pathLst>
              <a:path w="1782" h="1346" extrusionOk="0">
                <a:moveTo>
                  <a:pt x="532" y="1"/>
                </a:moveTo>
                <a:lnTo>
                  <a:pt x="375" y="64"/>
                </a:lnTo>
                <a:lnTo>
                  <a:pt x="250" y="126"/>
                </a:lnTo>
                <a:lnTo>
                  <a:pt x="157" y="251"/>
                </a:lnTo>
                <a:lnTo>
                  <a:pt x="63" y="345"/>
                </a:lnTo>
                <a:lnTo>
                  <a:pt x="31" y="501"/>
                </a:lnTo>
                <a:lnTo>
                  <a:pt x="0" y="657"/>
                </a:lnTo>
                <a:lnTo>
                  <a:pt x="0" y="782"/>
                </a:lnTo>
                <a:lnTo>
                  <a:pt x="63" y="970"/>
                </a:lnTo>
                <a:lnTo>
                  <a:pt x="188" y="1126"/>
                </a:lnTo>
                <a:lnTo>
                  <a:pt x="313" y="1251"/>
                </a:lnTo>
                <a:lnTo>
                  <a:pt x="469" y="1314"/>
                </a:lnTo>
                <a:lnTo>
                  <a:pt x="625" y="1345"/>
                </a:lnTo>
                <a:lnTo>
                  <a:pt x="813" y="1345"/>
                </a:lnTo>
                <a:lnTo>
                  <a:pt x="969" y="1283"/>
                </a:lnTo>
                <a:lnTo>
                  <a:pt x="1125" y="1158"/>
                </a:lnTo>
                <a:lnTo>
                  <a:pt x="1626" y="720"/>
                </a:lnTo>
                <a:lnTo>
                  <a:pt x="1688" y="657"/>
                </a:lnTo>
                <a:lnTo>
                  <a:pt x="1719" y="564"/>
                </a:lnTo>
                <a:lnTo>
                  <a:pt x="1751" y="439"/>
                </a:lnTo>
                <a:lnTo>
                  <a:pt x="1782" y="376"/>
                </a:lnTo>
                <a:lnTo>
                  <a:pt x="1782" y="282"/>
                </a:lnTo>
                <a:lnTo>
                  <a:pt x="1751" y="189"/>
                </a:lnTo>
                <a:lnTo>
                  <a:pt x="1719" y="126"/>
                </a:lnTo>
                <a:lnTo>
                  <a:pt x="1657" y="64"/>
                </a:lnTo>
                <a:lnTo>
                  <a:pt x="1594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3122209" y="4402220"/>
            <a:ext cx="112385" cy="154252"/>
          </a:xfrm>
          <a:custGeom>
            <a:avLst/>
            <a:gdLst/>
            <a:ahLst/>
            <a:cxnLst/>
            <a:rect l="l" t="t" r="r" b="b"/>
            <a:pathLst>
              <a:path w="1345" h="1846" extrusionOk="0">
                <a:moveTo>
                  <a:pt x="500" y="1"/>
                </a:moveTo>
                <a:lnTo>
                  <a:pt x="406" y="32"/>
                </a:lnTo>
                <a:lnTo>
                  <a:pt x="344" y="95"/>
                </a:lnTo>
                <a:lnTo>
                  <a:pt x="281" y="157"/>
                </a:lnTo>
                <a:lnTo>
                  <a:pt x="250" y="251"/>
                </a:lnTo>
                <a:lnTo>
                  <a:pt x="31" y="939"/>
                </a:lnTo>
                <a:lnTo>
                  <a:pt x="0" y="1095"/>
                </a:lnTo>
                <a:lnTo>
                  <a:pt x="0" y="1251"/>
                </a:lnTo>
                <a:lnTo>
                  <a:pt x="31" y="1408"/>
                </a:lnTo>
                <a:lnTo>
                  <a:pt x="94" y="1533"/>
                </a:lnTo>
                <a:lnTo>
                  <a:pt x="188" y="1626"/>
                </a:lnTo>
                <a:lnTo>
                  <a:pt x="313" y="1720"/>
                </a:lnTo>
                <a:lnTo>
                  <a:pt x="438" y="1814"/>
                </a:lnTo>
                <a:lnTo>
                  <a:pt x="594" y="1845"/>
                </a:lnTo>
                <a:lnTo>
                  <a:pt x="782" y="1845"/>
                </a:lnTo>
                <a:lnTo>
                  <a:pt x="969" y="1783"/>
                </a:lnTo>
                <a:lnTo>
                  <a:pt x="1094" y="1689"/>
                </a:lnTo>
                <a:lnTo>
                  <a:pt x="1219" y="1564"/>
                </a:lnTo>
                <a:lnTo>
                  <a:pt x="1313" y="1408"/>
                </a:lnTo>
                <a:lnTo>
                  <a:pt x="1344" y="1251"/>
                </a:lnTo>
                <a:lnTo>
                  <a:pt x="1344" y="1064"/>
                </a:lnTo>
                <a:lnTo>
                  <a:pt x="1282" y="876"/>
                </a:lnTo>
                <a:lnTo>
                  <a:pt x="1000" y="282"/>
                </a:lnTo>
                <a:lnTo>
                  <a:pt x="969" y="188"/>
                </a:lnTo>
                <a:lnTo>
                  <a:pt x="907" y="126"/>
                </a:lnTo>
                <a:lnTo>
                  <a:pt x="813" y="63"/>
                </a:lnTo>
                <a:lnTo>
                  <a:pt x="71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3216213" y="4360440"/>
            <a:ext cx="151573" cy="112388"/>
          </a:xfrm>
          <a:custGeom>
            <a:avLst/>
            <a:gdLst/>
            <a:ahLst/>
            <a:cxnLst/>
            <a:rect l="l" t="t" r="r" b="b"/>
            <a:pathLst>
              <a:path w="1814" h="1345" extrusionOk="0">
                <a:moveTo>
                  <a:pt x="1063" y="1"/>
                </a:moveTo>
                <a:lnTo>
                  <a:pt x="407" y="63"/>
                </a:lnTo>
                <a:lnTo>
                  <a:pt x="313" y="95"/>
                </a:lnTo>
                <a:lnTo>
                  <a:pt x="250" y="126"/>
                </a:lnTo>
                <a:lnTo>
                  <a:pt x="125" y="220"/>
                </a:lnTo>
                <a:lnTo>
                  <a:pt x="63" y="282"/>
                </a:lnTo>
                <a:lnTo>
                  <a:pt x="32" y="345"/>
                </a:lnTo>
                <a:lnTo>
                  <a:pt x="0" y="407"/>
                </a:lnTo>
                <a:lnTo>
                  <a:pt x="0" y="501"/>
                </a:lnTo>
                <a:lnTo>
                  <a:pt x="0" y="563"/>
                </a:lnTo>
                <a:lnTo>
                  <a:pt x="32" y="657"/>
                </a:lnTo>
                <a:lnTo>
                  <a:pt x="63" y="720"/>
                </a:lnTo>
                <a:lnTo>
                  <a:pt x="125" y="782"/>
                </a:lnTo>
                <a:lnTo>
                  <a:pt x="751" y="1220"/>
                </a:lnTo>
                <a:lnTo>
                  <a:pt x="876" y="1282"/>
                </a:lnTo>
                <a:lnTo>
                  <a:pt x="1032" y="1345"/>
                </a:lnTo>
                <a:lnTo>
                  <a:pt x="1188" y="1345"/>
                </a:lnTo>
                <a:lnTo>
                  <a:pt x="1313" y="1314"/>
                </a:lnTo>
                <a:lnTo>
                  <a:pt x="1469" y="1282"/>
                </a:lnTo>
                <a:lnTo>
                  <a:pt x="1563" y="1189"/>
                </a:lnTo>
                <a:lnTo>
                  <a:pt x="1688" y="1095"/>
                </a:lnTo>
                <a:lnTo>
                  <a:pt x="1751" y="970"/>
                </a:lnTo>
                <a:lnTo>
                  <a:pt x="1813" y="782"/>
                </a:lnTo>
                <a:lnTo>
                  <a:pt x="1813" y="595"/>
                </a:lnTo>
                <a:lnTo>
                  <a:pt x="1782" y="438"/>
                </a:lnTo>
                <a:lnTo>
                  <a:pt x="1688" y="282"/>
                </a:lnTo>
                <a:lnTo>
                  <a:pt x="1594" y="157"/>
                </a:lnTo>
                <a:lnTo>
                  <a:pt x="1438" y="63"/>
                </a:lnTo>
                <a:lnTo>
                  <a:pt x="12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3208359" y="4206355"/>
            <a:ext cx="122830" cy="146397"/>
          </a:xfrm>
          <a:custGeom>
            <a:avLst/>
            <a:gdLst/>
            <a:ahLst/>
            <a:cxnLst/>
            <a:rect l="l" t="t" r="r" b="b"/>
            <a:pathLst>
              <a:path w="1470" h="1752" extrusionOk="0">
                <a:moveTo>
                  <a:pt x="751" y="1"/>
                </a:moveTo>
                <a:lnTo>
                  <a:pt x="594" y="32"/>
                </a:lnTo>
                <a:lnTo>
                  <a:pt x="438" y="126"/>
                </a:lnTo>
                <a:lnTo>
                  <a:pt x="282" y="219"/>
                </a:lnTo>
                <a:lnTo>
                  <a:pt x="188" y="376"/>
                </a:lnTo>
                <a:lnTo>
                  <a:pt x="126" y="563"/>
                </a:lnTo>
                <a:lnTo>
                  <a:pt x="1" y="1220"/>
                </a:lnTo>
                <a:lnTo>
                  <a:pt x="1" y="1313"/>
                </a:lnTo>
                <a:lnTo>
                  <a:pt x="1" y="1376"/>
                </a:lnTo>
                <a:lnTo>
                  <a:pt x="32" y="1501"/>
                </a:lnTo>
                <a:lnTo>
                  <a:pt x="63" y="1595"/>
                </a:lnTo>
                <a:lnTo>
                  <a:pt x="126" y="1657"/>
                </a:lnTo>
                <a:lnTo>
                  <a:pt x="188" y="1689"/>
                </a:lnTo>
                <a:lnTo>
                  <a:pt x="282" y="1720"/>
                </a:lnTo>
                <a:lnTo>
                  <a:pt x="344" y="1751"/>
                </a:lnTo>
                <a:lnTo>
                  <a:pt x="438" y="1751"/>
                </a:lnTo>
                <a:lnTo>
                  <a:pt x="501" y="1720"/>
                </a:lnTo>
                <a:lnTo>
                  <a:pt x="594" y="1689"/>
                </a:lnTo>
                <a:lnTo>
                  <a:pt x="1188" y="1251"/>
                </a:lnTo>
                <a:lnTo>
                  <a:pt x="1313" y="1126"/>
                </a:lnTo>
                <a:lnTo>
                  <a:pt x="1407" y="1001"/>
                </a:lnTo>
                <a:lnTo>
                  <a:pt x="1438" y="876"/>
                </a:lnTo>
                <a:lnTo>
                  <a:pt x="1470" y="720"/>
                </a:lnTo>
                <a:lnTo>
                  <a:pt x="1470" y="595"/>
                </a:lnTo>
                <a:lnTo>
                  <a:pt x="1438" y="438"/>
                </a:lnTo>
                <a:lnTo>
                  <a:pt x="1345" y="313"/>
                </a:lnTo>
                <a:lnTo>
                  <a:pt x="1251" y="188"/>
                </a:lnTo>
                <a:lnTo>
                  <a:pt x="1095" y="94"/>
                </a:lnTo>
                <a:lnTo>
                  <a:pt x="938" y="32"/>
                </a:lnTo>
                <a:lnTo>
                  <a:pt x="7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3166579" y="4344814"/>
            <a:ext cx="44453" cy="44454"/>
          </a:xfrm>
          <a:custGeom>
            <a:avLst/>
            <a:gdLst/>
            <a:ahLst/>
            <a:cxnLst/>
            <a:rect l="l" t="t" r="r" b="b"/>
            <a:pathLst>
              <a:path w="532" h="532" extrusionOk="0">
                <a:moveTo>
                  <a:pt x="282" y="0"/>
                </a:moveTo>
                <a:lnTo>
                  <a:pt x="157" y="32"/>
                </a:lnTo>
                <a:lnTo>
                  <a:pt x="94" y="94"/>
                </a:lnTo>
                <a:lnTo>
                  <a:pt x="32" y="157"/>
                </a:lnTo>
                <a:lnTo>
                  <a:pt x="0" y="282"/>
                </a:lnTo>
                <a:lnTo>
                  <a:pt x="32" y="375"/>
                </a:lnTo>
                <a:lnTo>
                  <a:pt x="94" y="469"/>
                </a:lnTo>
                <a:lnTo>
                  <a:pt x="157" y="532"/>
                </a:lnTo>
                <a:lnTo>
                  <a:pt x="376" y="532"/>
                </a:lnTo>
                <a:lnTo>
                  <a:pt x="469" y="469"/>
                </a:lnTo>
                <a:lnTo>
                  <a:pt x="501" y="375"/>
                </a:lnTo>
                <a:lnTo>
                  <a:pt x="532" y="282"/>
                </a:lnTo>
                <a:lnTo>
                  <a:pt x="501" y="157"/>
                </a:lnTo>
                <a:lnTo>
                  <a:pt x="469" y="94"/>
                </a:lnTo>
                <a:lnTo>
                  <a:pt x="376" y="32"/>
                </a:lnTo>
                <a:lnTo>
                  <a:pt x="282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4336657" y="4067897"/>
            <a:ext cx="595598" cy="595616"/>
          </a:xfrm>
          <a:custGeom>
            <a:avLst/>
            <a:gdLst/>
            <a:ahLst/>
            <a:cxnLst/>
            <a:rect l="l" t="t" r="r" b="b"/>
            <a:pathLst>
              <a:path w="7128" h="7128" extrusionOk="0">
                <a:moveTo>
                  <a:pt x="3564" y="1"/>
                </a:moveTo>
                <a:lnTo>
                  <a:pt x="3189" y="32"/>
                </a:lnTo>
                <a:lnTo>
                  <a:pt x="2845" y="95"/>
                </a:lnTo>
                <a:lnTo>
                  <a:pt x="2501" y="157"/>
                </a:lnTo>
                <a:lnTo>
                  <a:pt x="2189" y="282"/>
                </a:lnTo>
                <a:lnTo>
                  <a:pt x="1876" y="439"/>
                </a:lnTo>
                <a:lnTo>
                  <a:pt x="1564" y="626"/>
                </a:lnTo>
                <a:lnTo>
                  <a:pt x="1314" y="814"/>
                </a:lnTo>
                <a:lnTo>
                  <a:pt x="1063" y="1064"/>
                </a:lnTo>
                <a:lnTo>
                  <a:pt x="813" y="1314"/>
                </a:lnTo>
                <a:lnTo>
                  <a:pt x="626" y="1595"/>
                </a:lnTo>
                <a:lnTo>
                  <a:pt x="438" y="1876"/>
                </a:lnTo>
                <a:lnTo>
                  <a:pt x="282" y="2189"/>
                </a:lnTo>
                <a:lnTo>
                  <a:pt x="157" y="2502"/>
                </a:lnTo>
                <a:lnTo>
                  <a:pt x="95" y="2845"/>
                </a:lnTo>
                <a:lnTo>
                  <a:pt x="32" y="3189"/>
                </a:lnTo>
                <a:lnTo>
                  <a:pt x="1" y="3564"/>
                </a:lnTo>
                <a:lnTo>
                  <a:pt x="32" y="3939"/>
                </a:lnTo>
                <a:lnTo>
                  <a:pt x="95" y="4283"/>
                </a:lnTo>
                <a:lnTo>
                  <a:pt x="157" y="4627"/>
                </a:lnTo>
                <a:lnTo>
                  <a:pt x="282" y="4940"/>
                </a:lnTo>
                <a:lnTo>
                  <a:pt x="438" y="5252"/>
                </a:lnTo>
                <a:lnTo>
                  <a:pt x="626" y="5565"/>
                </a:lnTo>
                <a:lnTo>
                  <a:pt x="813" y="5815"/>
                </a:lnTo>
                <a:lnTo>
                  <a:pt x="1063" y="6065"/>
                </a:lnTo>
                <a:lnTo>
                  <a:pt x="1314" y="6315"/>
                </a:lnTo>
                <a:lnTo>
                  <a:pt x="1564" y="6503"/>
                </a:lnTo>
                <a:lnTo>
                  <a:pt x="1876" y="6690"/>
                </a:lnTo>
                <a:lnTo>
                  <a:pt x="2189" y="6846"/>
                </a:lnTo>
                <a:lnTo>
                  <a:pt x="2501" y="6971"/>
                </a:lnTo>
                <a:lnTo>
                  <a:pt x="2845" y="7065"/>
                </a:lnTo>
                <a:lnTo>
                  <a:pt x="3189" y="7096"/>
                </a:lnTo>
                <a:lnTo>
                  <a:pt x="3564" y="7128"/>
                </a:lnTo>
                <a:lnTo>
                  <a:pt x="3939" y="7096"/>
                </a:lnTo>
                <a:lnTo>
                  <a:pt x="4283" y="7065"/>
                </a:lnTo>
                <a:lnTo>
                  <a:pt x="4627" y="6971"/>
                </a:lnTo>
                <a:lnTo>
                  <a:pt x="4939" y="6846"/>
                </a:lnTo>
                <a:lnTo>
                  <a:pt x="5252" y="6690"/>
                </a:lnTo>
                <a:lnTo>
                  <a:pt x="5565" y="6503"/>
                </a:lnTo>
                <a:lnTo>
                  <a:pt x="5815" y="6315"/>
                </a:lnTo>
                <a:lnTo>
                  <a:pt x="6065" y="6065"/>
                </a:lnTo>
                <a:lnTo>
                  <a:pt x="6315" y="5815"/>
                </a:lnTo>
                <a:lnTo>
                  <a:pt x="6502" y="5565"/>
                </a:lnTo>
                <a:lnTo>
                  <a:pt x="6690" y="5252"/>
                </a:lnTo>
                <a:lnTo>
                  <a:pt x="6846" y="4940"/>
                </a:lnTo>
                <a:lnTo>
                  <a:pt x="6971" y="4627"/>
                </a:lnTo>
                <a:lnTo>
                  <a:pt x="7034" y="4283"/>
                </a:lnTo>
                <a:lnTo>
                  <a:pt x="7096" y="3939"/>
                </a:lnTo>
                <a:lnTo>
                  <a:pt x="7127" y="3564"/>
                </a:lnTo>
                <a:lnTo>
                  <a:pt x="7096" y="3189"/>
                </a:lnTo>
                <a:lnTo>
                  <a:pt x="7034" y="2845"/>
                </a:lnTo>
                <a:lnTo>
                  <a:pt x="6971" y="2502"/>
                </a:lnTo>
                <a:lnTo>
                  <a:pt x="6846" y="2189"/>
                </a:lnTo>
                <a:lnTo>
                  <a:pt x="6690" y="1876"/>
                </a:lnTo>
                <a:lnTo>
                  <a:pt x="6502" y="1595"/>
                </a:lnTo>
                <a:lnTo>
                  <a:pt x="6315" y="1314"/>
                </a:lnTo>
                <a:lnTo>
                  <a:pt x="6065" y="1064"/>
                </a:lnTo>
                <a:lnTo>
                  <a:pt x="5815" y="814"/>
                </a:lnTo>
                <a:lnTo>
                  <a:pt x="5565" y="626"/>
                </a:lnTo>
                <a:lnTo>
                  <a:pt x="5252" y="439"/>
                </a:lnTo>
                <a:lnTo>
                  <a:pt x="4939" y="282"/>
                </a:lnTo>
                <a:lnTo>
                  <a:pt x="4627" y="157"/>
                </a:lnTo>
                <a:lnTo>
                  <a:pt x="4283" y="95"/>
                </a:lnTo>
                <a:lnTo>
                  <a:pt x="3939" y="32"/>
                </a:lnTo>
                <a:lnTo>
                  <a:pt x="3564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/>
          <p:cNvSpPr/>
          <p:nvPr/>
        </p:nvSpPr>
        <p:spPr>
          <a:xfrm>
            <a:off x="4394145" y="4125386"/>
            <a:ext cx="480623" cy="480637"/>
          </a:xfrm>
          <a:custGeom>
            <a:avLst/>
            <a:gdLst/>
            <a:ahLst/>
            <a:cxnLst/>
            <a:rect l="l" t="t" r="r" b="b"/>
            <a:pathLst>
              <a:path w="5752" h="5752" extrusionOk="0">
                <a:moveTo>
                  <a:pt x="2876" y="1"/>
                </a:moveTo>
                <a:lnTo>
                  <a:pt x="2595" y="32"/>
                </a:lnTo>
                <a:lnTo>
                  <a:pt x="2282" y="63"/>
                </a:lnTo>
                <a:lnTo>
                  <a:pt x="2032" y="126"/>
                </a:lnTo>
                <a:lnTo>
                  <a:pt x="1751" y="219"/>
                </a:lnTo>
                <a:lnTo>
                  <a:pt x="1501" y="344"/>
                </a:lnTo>
                <a:lnTo>
                  <a:pt x="1282" y="501"/>
                </a:lnTo>
                <a:lnTo>
                  <a:pt x="1032" y="657"/>
                </a:lnTo>
                <a:lnTo>
                  <a:pt x="844" y="845"/>
                </a:lnTo>
                <a:lnTo>
                  <a:pt x="657" y="1063"/>
                </a:lnTo>
                <a:lnTo>
                  <a:pt x="501" y="1282"/>
                </a:lnTo>
                <a:lnTo>
                  <a:pt x="344" y="1501"/>
                </a:lnTo>
                <a:lnTo>
                  <a:pt x="219" y="1751"/>
                </a:lnTo>
                <a:lnTo>
                  <a:pt x="125" y="2032"/>
                </a:lnTo>
                <a:lnTo>
                  <a:pt x="63" y="2314"/>
                </a:lnTo>
                <a:lnTo>
                  <a:pt x="0" y="2595"/>
                </a:lnTo>
                <a:lnTo>
                  <a:pt x="0" y="2876"/>
                </a:lnTo>
                <a:lnTo>
                  <a:pt x="0" y="3158"/>
                </a:lnTo>
                <a:lnTo>
                  <a:pt x="63" y="3470"/>
                </a:lnTo>
                <a:lnTo>
                  <a:pt x="125" y="3720"/>
                </a:lnTo>
                <a:lnTo>
                  <a:pt x="219" y="4002"/>
                </a:lnTo>
                <a:lnTo>
                  <a:pt x="344" y="4252"/>
                </a:lnTo>
                <a:lnTo>
                  <a:pt x="501" y="4502"/>
                </a:lnTo>
                <a:lnTo>
                  <a:pt x="657" y="4721"/>
                </a:lnTo>
                <a:lnTo>
                  <a:pt x="844" y="4908"/>
                </a:lnTo>
                <a:lnTo>
                  <a:pt x="1032" y="5096"/>
                </a:lnTo>
                <a:lnTo>
                  <a:pt x="1282" y="5252"/>
                </a:lnTo>
                <a:lnTo>
                  <a:pt x="1501" y="5408"/>
                </a:lnTo>
                <a:lnTo>
                  <a:pt x="1751" y="5533"/>
                </a:lnTo>
                <a:lnTo>
                  <a:pt x="2032" y="5627"/>
                </a:lnTo>
                <a:lnTo>
                  <a:pt x="2282" y="5689"/>
                </a:lnTo>
                <a:lnTo>
                  <a:pt x="2595" y="5752"/>
                </a:lnTo>
                <a:lnTo>
                  <a:pt x="3157" y="5752"/>
                </a:lnTo>
                <a:lnTo>
                  <a:pt x="3470" y="5689"/>
                </a:lnTo>
                <a:lnTo>
                  <a:pt x="3720" y="5627"/>
                </a:lnTo>
                <a:lnTo>
                  <a:pt x="4001" y="5533"/>
                </a:lnTo>
                <a:lnTo>
                  <a:pt x="4251" y="5408"/>
                </a:lnTo>
                <a:lnTo>
                  <a:pt x="4470" y="5252"/>
                </a:lnTo>
                <a:lnTo>
                  <a:pt x="4720" y="5096"/>
                </a:lnTo>
                <a:lnTo>
                  <a:pt x="4908" y="4908"/>
                </a:lnTo>
                <a:lnTo>
                  <a:pt x="5095" y="4721"/>
                </a:lnTo>
                <a:lnTo>
                  <a:pt x="5252" y="4502"/>
                </a:lnTo>
                <a:lnTo>
                  <a:pt x="5408" y="4252"/>
                </a:lnTo>
                <a:lnTo>
                  <a:pt x="5533" y="4002"/>
                </a:lnTo>
                <a:lnTo>
                  <a:pt x="5627" y="3720"/>
                </a:lnTo>
                <a:lnTo>
                  <a:pt x="5689" y="3470"/>
                </a:lnTo>
                <a:lnTo>
                  <a:pt x="5752" y="3158"/>
                </a:lnTo>
                <a:lnTo>
                  <a:pt x="5752" y="2876"/>
                </a:lnTo>
                <a:lnTo>
                  <a:pt x="5752" y="2595"/>
                </a:lnTo>
                <a:lnTo>
                  <a:pt x="5689" y="2314"/>
                </a:lnTo>
                <a:lnTo>
                  <a:pt x="5627" y="2032"/>
                </a:lnTo>
                <a:lnTo>
                  <a:pt x="5533" y="1751"/>
                </a:lnTo>
                <a:lnTo>
                  <a:pt x="5408" y="1501"/>
                </a:lnTo>
                <a:lnTo>
                  <a:pt x="5252" y="1282"/>
                </a:lnTo>
                <a:lnTo>
                  <a:pt x="5095" y="1063"/>
                </a:lnTo>
                <a:lnTo>
                  <a:pt x="4908" y="845"/>
                </a:lnTo>
                <a:lnTo>
                  <a:pt x="4720" y="657"/>
                </a:lnTo>
                <a:lnTo>
                  <a:pt x="4470" y="501"/>
                </a:lnTo>
                <a:lnTo>
                  <a:pt x="4251" y="344"/>
                </a:lnTo>
                <a:lnTo>
                  <a:pt x="4001" y="219"/>
                </a:lnTo>
                <a:lnTo>
                  <a:pt x="3720" y="126"/>
                </a:lnTo>
                <a:lnTo>
                  <a:pt x="3470" y="63"/>
                </a:lnTo>
                <a:lnTo>
                  <a:pt x="3157" y="32"/>
                </a:lnTo>
                <a:lnTo>
                  <a:pt x="28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4433334" y="4164575"/>
            <a:ext cx="402246" cy="402341"/>
          </a:xfrm>
          <a:custGeom>
            <a:avLst/>
            <a:gdLst/>
            <a:ahLst/>
            <a:cxnLst/>
            <a:rect l="l" t="t" r="r" b="b"/>
            <a:pathLst>
              <a:path w="4814" h="4815" extrusionOk="0">
                <a:moveTo>
                  <a:pt x="2157" y="0"/>
                </a:moveTo>
                <a:lnTo>
                  <a:pt x="1907" y="32"/>
                </a:lnTo>
                <a:lnTo>
                  <a:pt x="1688" y="94"/>
                </a:lnTo>
                <a:lnTo>
                  <a:pt x="1469" y="188"/>
                </a:lnTo>
                <a:lnTo>
                  <a:pt x="1251" y="282"/>
                </a:lnTo>
                <a:lnTo>
                  <a:pt x="1063" y="407"/>
                </a:lnTo>
                <a:lnTo>
                  <a:pt x="875" y="532"/>
                </a:lnTo>
                <a:lnTo>
                  <a:pt x="688" y="688"/>
                </a:lnTo>
                <a:lnTo>
                  <a:pt x="532" y="876"/>
                </a:lnTo>
                <a:lnTo>
                  <a:pt x="407" y="1063"/>
                </a:lnTo>
                <a:lnTo>
                  <a:pt x="282" y="1251"/>
                </a:lnTo>
                <a:lnTo>
                  <a:pt x="188" y="1470"/>
                </a:lnTo>
                <a:lnTo>
                  <a:pt x="94" y="1688"/>
                </a:lnTo>
                <a:lnTo>
                  <a:pt x="32" y="1938"/>
                </a:lnTo>
                <a:lnTo>
                  <a:pt x="0" y="2157"/>
                </a:lnTo>
                <a:lnTo>
                  <a:pt x="0" y="2407"/>
                </a:lnTo>
                <a:lnTo>
                  <a:pt x="0" y="2657"/>
                </a:lnTo>
                <a:lnTo>
                  <a:pt x="32" y="2907"/>
                </a:lnTo>
                <a:lnTo>
                  <a:pt x="94" y="3126"/>
                </a:lnTo>
                <a:lnTo>
                  <a:pt x="188" y="3345"/>
                </a:lnTo>
                <a:lnTo>
                  <a:pt x="282" y="3564"/>
                </a:lnTo>
                <a:lnTo>
                  <a:pt x="407" y="3751"/>
                </a:lnTo>
                <a:lnTo>
                  <a:pt x="532" y="3939"/>
                </a:lnTo>
                <a:lnTo>
                  <a:pt x="688" y="4126"/>
                </a:lnTo>
                <a:lnTo>
                  <a:pt x="875" y="4283"/>
                </a:lnTo>
                <a:lnTo>
                  <a:pt x="1063" y="4408"/>
                </a:lnTo>
                <a:lnTo>
                  <a:pt x="1251" y="4533"/>
                </a:lnTo>
                <a:lnTo>
                  <a:pt x="1469" y="4627"/>
                </a:lnTo>
                <a:lnTo>
                  <a:pt x="1688" y="4720"/>
                </a:lnTo>
                <a:lnTo>
                  <a:pt x="1907" y="4783"/>
                </a:lnTo>
                <a:lnTo>
                  <a:pt x="2157" y="4814"/>
                </a:lnTo>
                <a:lnTo>
                  <a:pt x="2657" y="4814"/>
                </a:lnTo>
                <a:lnTo>
                  <a:pt x="2907" y="4783"/>
                </a:lnTo>
                <a:lnTo>
                  <a:pt x="3126" y="4720"/>
                </a:lnTo>
                <a:lnTo>
                  <a:pt x="3345" y="4627"/>
                </a:lnTo>
                <a:lnTo>
                  <a:pt x="3564" y="4533"/>
                </a:lnTo>
                <a:lnTo>
                  <a:pt x="3751" y="4408"/>
                </a:lnTo>
                <a:lnTo>
                  <a:pt x="3939" y="4283"/>
                </a:lnTo>
                <a:lnTo>
                  <a:pt x="4126" y="4126"/>
                </a:lnTo>
                <a:lnTo>
                  <a:pt x="4283" y="3939"/>
                </a:lnTo>
                <a:lnTo>
                  <a:pt x="4408" y="3751"/>
                </a:lnTo>
                <a:lnTo>
                  <a:pt x="4533" y="3564"/>
                </a:lnTo>
                <a:lnTo>
                  <a:pt x="4626" y="3345"/>
                </a:lnTo>
                <a:lnTo>
                  <a:pt x="4720" y="3126"/>
                </a:lnTo>
                <a:lnTo>
                  <a:pt x="4783" y="2907"/>
                </a:lnTo>
                <a:lnTo>
                  <a:pt x="4814" y="2657"/>
                </a:lnTo>
                <a:lnTo>
                  <a:pt x="4814" y="2407"/>
                </a:lnTo>
                <a:lnTo>
                  <a:pt x="4814" y="2157"/>
                </a:lnTo>
                <a:lnTo>
                  <a:pt x="4783" y="1938"/>
                </a:lnTo>
                <a:lnTo>
                  <a:pt x="4720" y="1688"/>
                </a:lnTo>
                <a:lnTo>
                  <a:pt x="4626" y="1470"/>
                </a:lnTo>
                <a:lnTo>
                  <a:pt x="4533" y="1251"/>
                </a:lnTo>
                <a:lnTo>
                  <a:pt x="4408" y="1063"/>
                </a:lnTo>
                <a:lnTo>
                  <a:pt x="4283" y="876"/>
                </a:lnTo>
                <a:lnTo>
                  <a:pt x="4126" y="688"/>
                </a:lnTo>
                <a:lnTo>
                  <a:pt x="3939" y="532"/>
                </a:lnTo>
                <a:lnTo>
                  <a:pt x="3751" y="407"/>
                </a:lnTo>
                <a:lnTo>
                  <a:pt x="3564" y="282"/>
                </a:lnTo>
                <a:lnTo>
                  <a:pt x="3345" y="188"/>
                </a:lnTo>
                <a:lnTo>
                  <a:pt x="3126" y="94"/>
                </a:lnTo>
                <a:lnTo>
                  <a:pt x="2907" y="32"/>
                </a:lnTo>
                <a:lnTo>
                  <a:pt x="2657" y="0"/>
                </a:lnTo>
                <a:close/>
              </a:path>
            </a:pathLst>
          </a:custGeom>
          <a:solidFill>
            <a:srgbClr val="EF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4506449" y="4195910"/>
            <a:ext cx="130684" cy="138542"/>
          </a:xfrm>
          <a:custGeom>
            <a:avLst/>
            <a:gdLst/>
            <a:ahLst/>
            <a:cxnLst/>
            <a:rect l="l" t="t" r="r" b="b"/>
            <a:pathLst>
              <a:path w="1564" h="1658" extrusionOk="0">
                <a:moveTo>
                  <a:pt x="626" y="1"/>
                </a:moveTo>
                <a:lnTo>
                  <a:pt x="469" y="32"/>
                </a:lnTo>
                <a:lnTo>
                  <a:pt x="344" y="94"/>
                </a:lnTo>
                <a:lnTo>
                  <a:pt x="188" y="188"/>
                </a:lnTo>
                <a:lnTo>
                  <a:pt x="63" y="344"/>
                </a:lnTo>
                <a:lnTo>
                  <a:pt x="0" y="501"/>
                </a:lnTo>
                <a:lnTo>
                  <a:pt x="0" y="688"/>
                </a:lnTo>
                <a:lnTo>
                  <a:pt x="0" y="845"/>
                </a:lnTo>
                <a:lnTo>
                  <a:pt x="63" y="1001"/>
                </a:lnTo>
                <a:lnTo>
                  <a:pt x="188" y="1157"/>
                </a:lnTo>
                <a:lnTo>
                  <a:pt x="344" y="1282"/>
                </a:lnTo>
                <a:lnTo>
                  <a:pt x="907" y="1595"/>
                </a:lnTo>
                <a:lnTo>
                  <a:pt x="1001" y="1626"/>
                </a:lnTo>
                <a:lnTo>
                  <a:pt x="1094" y="1657"/>
                </a:lnTo>
                <a:lnTo>
                  <a:pt x="1220" y="1657"/>
                </a:lnTo>
                <a:lnTo>
                  <a:pt x="1313" y="1626"/>
                </a:lnTo>
                <a:lnTo>
                  <a:pt x="1376" y="1595"/>
                </a:lnTo>
                <a:lnTo>
                  <a:pt x="1438" y="1563"/>
                </a:lnTo>
                <a:lnTo>
                  <a:pt x="1501" y="1501"/>
                </a:lnTo>
                <a:lnTo>
                  <a:pt x="1532" y="1438"/>
                </a:lnTo>
                <a:lnTo>
                  <a:pt x="1563" y="1345"/>
                </a:lnTo>
                <a:lnTo>
                  <a:pt x="1563" y="1282"/>
                </a:lnTo>
                <a:lnTo>
                  <a:pt x="1563" y="1188"/>
                </a:lnTo>
                <a:lnTo>
                  <a:pt x="1313" y="469"/>
                </a:lnTo>
                <a:lnTo>
                  <a:pt x="1251" y="313"/>
                </a:lnTo>
                <a:lnTo>
                  <a:pt x="1157" y="219"/>
                </a:lnTo>
                <a:lnTo>
                  <a:pt x="1032" y="126"/>
                </a:lnTo>
                <a:lnTo>
                  <a:pt x="907" y="32"/>
                </a:lnTo>
                <a:lnTo>
                  <a:pt x="78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4446370" y="4342140"/>
            <a:ext cx="148983" cy="112472"/>
          </a:xfrm>
          <a:custGeom>
            <a:avLst/>
            <a:gdLst/>
            <a:ahLst/>
            <a:cxnLst/>
            <a:rect l="l" t="t" r="r" b="b"/>
            <a:pathLst>
              <a:path w="1783" h="1346" extrusionOk="0">
                <a:moveTo>
                  <a:pt x="532" y="1"/>
                </a:moveTo>
                <a:lnTo>
                  <a:pt x="376" y="64"/>
                </a:lnTo>
                <a:lnTo>
                  <a:pt x="251" y="126"/>
                </a:lnTo>
                <a:lnTo>
                  <a:pt x="157" y="251"/>
                </a:lnTo>
                <a:lnTo>
                  <a:pt x="63" y="345"/>
                </a:lnTo>
                <a:lnTo>
                  <a:pt x="32" y="501"/>
                </a:lnTo>
                <a:lnTo>
                  <a:pt x="1" y="657"/>
                </a:lnTo>
                <a:lnTo>
                  <a:pt x="1" y="782"/>
                </a:lnTo>
                <a:lnTo>
                  <a:pt x="63" y="970"/>
                </a:lnTo>
                <a:lnTo>
                  <a:pt x="188" y="1126"/>
                </a:lnTo>
                <a:lnTo>
                  <a:pt x="313" y="1251"/>
                </a:lnTo>
                <a:lnTo>
                  <a:pt x="469" y="1314"/>
                </a:lnTo>
                <a:lnTo>
                  <a:pt x="626" y="1345"/>
                </a:lnTo>
                <a:lnTo>
                  <a:pt x="813" y="1345"/>
                </a:lnTo>
                <a:lnTo>
                  <a:pt x="970" y="1283"/>
                </a:lnTo>
                <a:lnTo>
                  <a:pt x="1126" y="1158"/>
                </a:lnTo>
                <a:lnTo>
                  <a:pt x="1626" y="720"/>
                </a:lnTo>
                <a:lnTo>
                  <a:pt x="1688" y="657"/>
                </a:lnTo>
                <a:lnTo>
                  <a:pt x="1720" y="564"/>
                </a:lnTo>
                <a:lnTo>
                  <a:pt x="1782" y="439"/>
                </a:lnTo>
                <a:lnTo>
                  <a:pt x="1782" y="376"/>
                </a:lnTo>
                <a:lnTo>
                  <a:pt x="1782" y="282"/>
                </a:lnTo>
                <a:lnTo>
                  <a:pt x="1751" y="189"/>
                </a:lnTo>
                <a:lnTo>
                  <a:pt x="1720" y="126"/>
                </a:lnTo>
                <a:lnTo>
                  <a:pt x="1657" y="64"/>
                </a:lnTo>
                <a:lnTo>
                  <a:pt x="1595" y="32"/>
                </a:lnTo>
                <a:lnTo>
                  <a:pt x="153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4566527" y="4402220"/>
            <a:ext cx="112385" cy="154252"/>
          </a:xfrm>
          <a:custGeom>
            <a:avLst/>
            <a:gdLst/>
            <a:ahLst/>
            <a:cxnLst/>
            <a:rect l="l" t="t" r="r" b="b"/>
            <a:pathLst>
              <a:path w="1345" h="1846" extrusionOk="0">
                <a:moveTo>
                  <a:pt x="501" y="1"/>
                </a:moveTo>
                <a:lnTo>
                  <a:pt x="407" y="32"/>
                </a:lnTo>
                <a:lnTo>
                  <a:pt x="344" y="95"/>
                </a:lnTo>
                <a:lnTo>
                  <a:pt x="313" y="157"/>
                </a:lnTo>
                <a:lnTo>
                  <a:pt x="250" y="251"/>
                </a:lnTo>
                <a:lnTo>
                  <a:pt x="32" y="939"/>
                </a:lnTo>
                <a:lnTo>
                  <a:pt x="0" y="1095"/>
                </a:lnTo>
                <a:lnTo>
                  <a:pt x="0" y="1251"/>
                </a:lnTo>
                <a:lnTo>
                  <a:pt x="32" y="1408"/>
                </a:lnTo>
                <a:lnTo>
                  <a:pt x="94" y="1533"/>
                </a:lnTo>
                <a:lnTo>
                  <a:pt x="188" y="1626"/>
                </a:lnTo>
                <a:lnTo>
                  <a:pt x="313" y="1720"/>
                </a:lnTo>
                <a:lnTo>
                  <a:pt x="438" y="1814"/>
                </a:lnTo>
                <a:lnTo>
                  <a:pt x="594" y="1845"/>
                </a:lnTo>
                <a:lnTo>
                  <a:pt x="782" y="1845"/>
                </a:lnTo>
                <a:lnTo>
                  <a:pt x="969" y="1783"/>
                </a:lnTo>
                <a:lnTo>
                  <a:pt x="1094" y="1689"/>
                </a:lnTo>
                <a:lnTo>
                  <a:pt x="1219" y="1564"/>
                </a:lnTo>
                <a:lnTo>
                  <a:pt x="1313" y="1408"/>
                </a:lnTo>
                <a:lnTo>
                  <a:pt x="1344" y="1251"/>
                </a:lnTo>
                <a:lnTo>
                  <a:pt x="1344" y="1064"/>
                </a:lnTo>
                <a:lnTo>
                  <a:pt x="1313" y="876"/>
                </a:lnTo>
                <a:lnTo>
                  <a:pt x="1032" y="282"/>
                </a:lnTo>
                <a:lnTo>
                  <a:pt x="969" y="188"/>
                </a:lnTo>
                <a:lnTo>
                  <a:pt x="907" y="126"/>
                </a:lnTo>
                <a:lnTo>
                  <a:pt x="813" y="63"/>
                </a:lnTo>
                <a:lnTo>
                  <a:pt x="71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4660531" y="4360440"/>
            <a:ext cx="151573" cy="112388"/>
          </a:xfrm>
          <a:custGeom>
            <a:avLst/>
            <a:gdLst/>
            <a:ahLst/>
            <a:cxnLst/>
            <a:rect l="l" t="t" r="r" b="b"/>
            <a:pathLst>
              <a:path w="1814" h="1345" extrusionOk="0">
                <a:moveTo>
                  <a:pt x="1063" y="1"/>
                </a:moveTo>
                <a:lnTo>
                  <a:pt x="407" y="63"/>
                </a:lnTo>
                <a:lnTo>
                  <a:pt x="313" y="95"/>
                </a:lnTo>
                <a:lnTo>
                  <a:pt x="251" y="126"/>
                </a:lnTo>
                <a:lnTo>
                  <a:pt x="126" y="220"/>
                </a:lnTo>
                <a:lnTo>
                  <a:pt x="63" y="282"/>
                </a:lnTo>
                <a:lnTo>
                  <a:pt x="32" y="345"/>
                </a:lnTo>
                <a:lnTo>
                  <a:pt x="1" y="407"/>
                </a:lnTo>
                <a:lnTo>
                  <a:pt x="1" y="501"/>
                </a:lnTo>
                <a:lnTo>
                  <a:pt x="1" y="563"/>
                </a:lnTo>
                <a:lnTo>
                  <a:pt x="32" y="657"/>
                </a:lnTo>
                <a:lnTo>
                  <a:pt x="63" y="720"/>
                </a:lnTo>
                <a:lnTo>
                  <a:pt x="157" y="782"/>
                </a:lnTo>
                <a:lnTo>
                  <a:pt x="751" y="1220"/>
                </a:lnTo>
                <a:lnTo>
                  <a:pt x="876" y="1282"/>
                </a:lnTo>
                <a:lnTo>
                  <a:pt x="1032" y="1345"/>
                </a:lnTo>
                <a:lnTo>
                  <a:pt x="1188" y="1345"/>
                </a:lnTo>
                <a:lnTo>
                  <a:pt x="1313" y="1314"/>
                </a:lnTo>
                <a:lnTo>
                  <a:pt x="1470" y="1282"/>
                </a:lnTo>
                <a:lnTo>
                  <a:pt x="1595" y="1189"/>
                </a:lnTo>
                <a:lnTo>
                  <a:pt x="1689" y="1095"/>
                </a:lnTo>
                <a:lnTo>
                  <a:pt x="1782" y="970"/>
                </a:lnTo>
                <a:lnTo>
                  <a:pt x="1814" y="782"/>
                </a:lnTo>
                <a:lnTo>
                  <a:pt x="1814" y="595"/>
                </a:lnTo>
                <a:lnTo>
                  <a:pt x="1782" y="438"/>
                </a:lnTo>
                <a:lnTo>
                  <a:pt x="1689" y="282"/>
                </a:lnTo>
                <a:lnTo>
                  <a:pt x="1595" y="157"/>
                </a:lnTo>
                <a:lnTo>
                  <a:pt x="1439" y="63"/>
                </a:lnTo>
                <a:lnTo>
                  <a:pt x="12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4652677" y="4206355"/>
            <a:ext cx="122830" cy="146397"/>
          </a:xfrm>
          <a:custGeom>
            <a:avLst/>
            <a:gdLst/>
            <a:ahLst/>
            <a:cxnLst/>
            <a:rect l="l" t="t" r="r" b="b"/>
            <a:pathLst>
              <a:path w="1470" h="1752" extrusionOk="0">
                <a:moveTo>
                  <a:pt x="751" y="1"/>
                </a:moveTo>
                <a:lnTo>
                  <a:pt x="595" y="32"/>
                </a:lnTo>
                <a:lnTo>
                  <a:pt x="438" y="126"/>
                </a:lnTo>
                <a:lnTo>
                  <a:pt x="282" y="219"/>
                </a:lnTo>
                <a:lnTo>
                  <a:pt x="188" y="376"/>
                </a:lnTo>
                <a:lnTo>
                  <a:pt x="126" y="563"/>
                </a:lnTo>
                <a:lnTo>
                  <a:pt x="1" y="1220"/>
                </a:lnTo>
                <a:lnTo>
                  <a:pt x="1" y="1313"/>
                </a:lnTo>
                <a:lnTo>
                  <a:pt x="1" y="1376"/>
                </a:lnTo>
                <a:lnTo>
                  <a:pt x="32" y="1501"/>
                </a:lnTo>
                <a:lnTo>
                  <a:pt x="95" y="1595"/>
                </a:lnTo>
                <a:lnTo>
                  <a:pt x="126" y="1657"/>
                </a:lnTo>
                <a:lnTo>
                  <a:pt x="188" y="1689"/>
                </a:lnTo>
                <a:lnTo>
                  <a:pt x="282" y="1720"/>
                </a:lnTo>
                <a:lnTo>
                  <a:pt x="345" y="1751"/>
                </a:lnTo>
                <a:lnTo>
                  <a:pt x="438" y="1751"/>
                </a:lnTo>
                <a:lnTo>
                  <a:pt x="501" y="1720"/>
                </a:lnTo>
                <a:lnTo>
                  <a:pt x="595" y="1689"/>
                </a:lnTo>
                <a:lnTo>
                  <a:pt x="1189" y="1251"/>
                </a:lnTo>
                <a:lnTo>
                  <a:pt x="1314" y="1126"/>
                </a:lnTo>
                <a:lnTo>
                  <a:pt x="1407" y="1001"/>
                </a:lnTo>
                <a:lnTo>
                  <a:pt x="1439" y="876"/>
                </a:lnTo>
                <a:lnTo>
                  <a:pt x="1470" y="720"/>
                </a:lnTo>
                <a:lnTo>
                  <a:pt x="1470" y="595"/>
                </a:lnTo>
                <a:lnTo>
                  <a:pt x="1439" y="438"/>
                </a:lnTo>
                <a:lnTo>
                  <a:pt x="1345" y="313"/>
                </a:lnTo>
                <a:lnTo>
                  <a:pt x="1251" y="188"/>
                </a:lnTo>
                <a:lnTo>
                  <a:pt x="1095" y="94"/>
                </a:lnTo>
                <a:lnTo>
                  <a:pt x="939" y="32"/>
                </a:lnTo>
                <a:lnTo>
                  <a:pt x="7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4610897" y="4344814"/>
            <a:ext cx="44536" cy="44454"/>
          </a:xfrm>
          <a:custGeom>
            <a:avLst/>
            <a:gdLst/>
            <a:ahLst/>
            <a:cxnLst/>
            <a:rect l="l" t="t" r="r" b="b"/>
            <a:pathLst>
              <a:path w="533" h="532" extrusionOk="0">
                <a:moveTo>
                  <a:pt x="282" y="0"/>
                </a:moveTo>
                <a:lnTo>
                  <a:pt x="157" y="32"/>
                </a:lnTo>
                <a:lnTo>
                  <a:pt x="95" y="94"/>
                </a:lnTo>
                <a:lnTo>
                  <a:pt x="32" y="157"/>
                </a:lnTo>
                <a:lnTo>
                  <a:pt x="1" y="282"/>
                </a:lnTo>
                <a:lnTo>
                  <a:pt x="32" y="375"/>
                </a:lnTo>
                <a:lnTo>
                  <a:pt x="95" y="469"/>
                </a:lnTo>
                <a:lnTo>
                  <a:pt x="157" y="532"/>
                </a:lnTo>
                <a:lnTo>
                  <a:pt x="376" y="532"/>
                </a:lnTo>
                <a:lnTo>
                  <a:pt x="470" y="469"/>
                </a:lnTo>
                <a:lnTo>
                  <a:pt x="501" y="375"/>
                </a:lnTo>
                <a:lnTo>
                  <a:pt x="532" y="282"/>
                </a:lnTo>
                <a:lnTo>
                  <a:pt x="501" y="157"/>
                </a:lnTo>
                <a:lnTo>
                  <a:pt x="470" y="94"/>
                </a:lnTo>
                <a:lnTo>
                  <a:pt x="376" y="32"/>
                </a:lnTo>
                <a:lnTo>
                  <a:pt x="282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4749355" y="3741429"/>
            <a:ext cx="229950" cy="229957"/>
          </a:xfrm>
          <a:custGeom>
            <a:avLst/>
            <a:gdLst/>
            <a:ahLst/>
            <a:cxnLst/>
            <a:rect l="l" t="t" r="r" b="b"/>
            <a:pathLst>
              <a:path w="2752" h="2752" extrusionOk="0">
                <a:moveTo>
                  <a:pt x="1376" y="1"/>
                </a:moveTo>
                <a:lnTo>
                  <a:pt x="1094" y="32"/>
                </a:lnTo>
                <a:lnTo>
                  <a:pt x="844" y="95"/>
                </a:lnTo>
                <a:lnTo>
                  <a:pt x="594" y="220"/>
                </a:lnTo>
                <a:lnTo>
                  <a:pt x="407" y="407"/>
                </a:lnTo>
                <a:lnTo>
                  <a:pt x="219" y="595"/>
                </a:lnTo>
                <a:lnTo>
                  <a:pt x="94" y="845"/>
                </a:lnTo>
                <a:lnTo>
                  <a:pt x="32" y="1095"/>
                </a:lnTo>
                <a:lnTo>
                  <a:pt x="0" y="1376"/>
                </a:lnTo>
                <a:lnTo>
                  <a:pt x="32" y="1657"/>
                </a:lnTo>
                <a:lnTo>
                  <a:pt x="94" y="1907"/>
                </a:lnTo>
                <a:lnTo>
                  <a:pt x="219" y="2158"/>
                </a:lnTo>
                <a:lnTo>
                  <a:pt x="407" y="2345"/>
                </a:lnTo>
                <a:lnTo>
                  <a:pt x="594" y="2533"/>
                </a:lnTo>
                <a:lnTo>
                  <a:pt x="844" y="2658"/>
                </a:lnTo>
                <a:lnTo>
                  <a:pt x="1094" y="2751"/>
                </a:lnTo>
                <a:lnTo>
                  <a:pt x="1657" y="2751"/>
                </a:lnTo>
                <a:lnTo>
                  <a:pt x="1907" y="2658"/>
                </a:lnTo>
                <a:lnTo>
                  <a:pt x="2157" y="2533"/>
                </a:lnTo>
                <a:lnTo>
                  <a:pt x="2345" y="2345"/>
                </a:lnTo>
                <a:lnTo>
                  <a:pt x="2532" y="2158"/>
                </a:lnTo>
                <a:lnTo>
                  <a:pt x="2657" y="1907"/>
                </a:lnTo>
                <a:lnTo>
                  <a:pt x="2720" y="1657"/>
                </a:lnTo>
                <a:lnTo>
                  <a:pt x="2751" y="1376"/>
                </a:lnTo>
                <a:lnTo>
                  <a:pt x="2720" y="1095"/>
                </a:lnTo>
                <a:lnTo>
                  <a:pt x="2657" y="845"/>
                </a:lnTo>
                <a:lnTo>
                  <a:pt x="2532" y="595"/>
                </a:lnTo>
                <a:lnTo>
                  <a:pt x="2345" y="407"/>
                </a:lnTo>
                <a:lnTo>
                  <a:pt x="2157" y="220"/>
                </a:lnTo>
                <a:lnTo>
                  <a:pt x="1907" y="95"/>
                </a:lnTo>
                <a:lnTo>
                  <a:pt x="1657" y="32"/>
                </a:lnTo>
                <a:lnTo>
                  <a:pt x="13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3448675" y="3417551"/>
            <a:ext cx="1123096" cy="846379"/>
          </a:xfrm>
          <a:custGeom>
            <a:avLst/>
            <a:gdLst/>
            <a:ahLst/>
            <a:cxnLst/>
            <a:rect l="l" t="t" r="r" b="b"/>
            <a:pathLst>
              <a:path w="13441" h="10129" extrusionOk="0">
                <a:moveTo>
                  <a:pt x="7189" y="1"/>
                </a:moveTo>
                <a:lnTo>
                  <a:pt x="6502" y="32"/>
                </a:lnTo>
                <a:lnTo>
                  <a:pt x="5814" y="126"/>
                </a:lnTo>
                <a:lnTo>
                  <a:pt x="5158" y="282"/>
                </a:lnTo>
                <a:lnTo>
                  <a:pt x="4533" y="501"/>
                </a:lnTo>
                <a:lnTo>
                  <a:pt x="3907" y="782"/>
                </a:lnTo>
                <a:lnTo>
                  <a:pt x="3314" y="1126"/>
                </a:lnTo>
                <a:lnTo>
                  <a:pt x="2751" y="1501"/>
                </a:lnTo>
                <a:lnTo>
                  <a:pt x="2220" y="1970"/>
                </a:lnTo>
                <a:lnTo>
                  <a:pt x="625" y="3502"/>
                </a:lnTo>
                <a:lnTo>
                  <a:pt x="375" y="3752"/>
                </a:lnTo>
                <a:lnTo>
                  <a:pt x="219" y="4002"/>
                </a:lnTo>
                <a:lnTo>
                  <a:pt x="94" y="4314"/>
                </a:lnTo>
                <a:lnTo>
                  <a:pt x="31" y="4627"/>
                </a:lnTo>
                <a:lnTo>
                  <a:pt x="0" y="4940"/>
                </a:lnTo>
                <a:lnTo>
                  <a:pt x="31" y="5283"/>
                </a:lnTo>
                <a:lnTo>
                  <a:pt x="94" y="5596"/>
                </a:lnTo>
                <a:lnTo>
                  <a:pt x="250" y="5909"/>
                </a:lnTo>
                <a:lnTo>
                  <a:pt x="2126" y="9253"/>
                </a:lnTo>
                <a:lnTo>
                  <a:pt x="2251" y="9441"/>
                </a:lnTo>
                <a:lnTo>
                  <a:pt x="2376" y="9597"/>
                </a:lnTo>
                <a:lnTo>
                  <a:pt x="2563" y="9753"/>
                </a:lnTo>
                <a:lnTo>
                  <a:pt x="2720" y="9878"/>
                </a:lnTo>
                <a:lnTo>
                  <a:pt x="2938" y="9972"/>
                </a:lnTo>
                <a:lnTo>
                  <a:pt x="3157" y="10066"/>
                </a:lnTo>
                <a:lnTo>
                  <a:pt x="3376" y="10097"/>
                </a:lnTo>
                <a:lnTo>
                  <a:pt x="3595" y="10128"/>
                </a:lnTo>
                <a:lnTo>
                  <a:pt x="7721" y="10128"/>
                </a:lnTo>
                <a:lnTo>
                  <a:pt x="8002" y="10097"/>
                </a:lnTo>
                <a:lnTo>
                  <a:pt x="8283" y="10035"/>
                </a:lnTo>
                <a:lnTo>
                  <a:pt x="8534" y="9972"/>
                </a:lnTo>
                <a:lnTo>
                  <a:pt x="8784" y="9847"/>
                </a:lnTo>
                <a:lnTo>
                  <a:pt x="9002" y="9691"/>
                </a:lnTo>
                <a:lnTo>
                  <a:pt x="9221" y="9534"/>
                </a:lnTo>
                <a:lnTo>
                  <a:pt x="9409" y="9316"/>
                </a:lnTo>
                <a:lnTo>
                  <a:pt x="9596" y="9097"/>
                </a:lnTo>
                <a:lnTo>
                  <a:pt x="13035" y="3846"/>
                </a:lnTo>
                <a:lnTo>
                  <a:pt x="13222" y="3533"/>
                </a:lnTo>
                <a:lnTo>
                  <a:pt x="13347" y="3220"/>
                </a:lnTo>
                <a:lnTo>
                  <a:pt x="13410" y="2877"/>
                </a:lnTo>
                <a:lnTo>
                  <a:pt x="13441" y="2533"/>
                </a:lnTo>
                <a:lnTo>
                  <a:pt x="13441" y="2220"/>
                </a:lnTo>
                <a:lnTo>
                  <a:pt x="13378" y="1908"/>
                </a:lnTo>
                <a:lnTo>
                  <a:pt x="13285" y="1595"/>
                </a:lnTo>
                <a:lnTo>
                  <a:pt x="13160" y="1282"/>
                </a:lnTo>
                <a:lnTo>
                  <a:pt x="12972" y="1032"/>
                </a:lnTo>
                <a:lnTo>
                  <a:pt x="12753" y="782"/>
                </a:lnTo>
                <a:lnTo>
                  <a:pt x="12534" y="563"/>
                </a:lnTo>
                <a:lnTo>
                  <a:pt x="12253" y="345"/>
                </a:lnTo>
                <a:lnTo>
                  <a:pt x="11972" y="188"/>
                </a:lnTo>
                <a:lnTo>
                  <a:pt x="11659" y="95"/>
                </a:lnTo>
                <a:lnTo>
                  <a:pt x="11315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3487864" y="3801508"/>
            <a:ext cx="919383" cy="431086"/>
          </a:xfrm>
          <a:custGeom>
            <a:avLst/>
            <a:gdLst/>
            <a:ahLst/>
            <a:cxnLst/>
            <a:rect l="l" t="t" r="r" b="b"/>
            <a:pathLst>
              <a:path w="11003" h="5159" extrusionOk="0">
                <a:moveTo>
                  <a:pt x="563" y="1"/>
                </a:moveTo>
                <a:lnTo>
                  <a:pt x="375" y="94"/>
                </a:lnTo>
                <a:lnTo>
                  <a:pt x="219" y="220"/>
                </a:lnTo>
                <a:lnTo>
                  <a:pt x="94" y="345"/>
                </a:lnTo>
                <a:lnTo>
                  <a:pt x="31" y="532"/>
                </a:lnTo>
                <a:lnTo>
                  <a:pt x="0" y="720"/>
                </a:lnTo>
                <a:lnTo>
                  <a:pt x="0" y="907"/>
                </a:lnTo>
                <a:lnTo>
                  <a:pt x="94" y="1126"/>
                </a:lnTo>
                <a:lnTo>
                  <a:pt x="1969" y="4471"/>
                </a:lnTo>
                <a:lnTo>
                  <a:pt x="2063" y="4627"/>
                </a:lnTo>
                <a:lnTo>
                  <a:pt x="2188" y="4752"/>
                </a:lnTo>
                <a:lnTo>
                  <a:pt x="2313" y="4877"/>
                </a:lnTo>
                <a:lnTo>
                  <a:pt x="2438" y="4971"/>
                </a:lnTo>
                <a:lnTo>
                  <a:pt x="2594" y="5064"/>
                </a:lnTo>
                <a:lnTo>
                  <a:pt x="2782" y="5096"/>
                </a:lnTo>
                <a:lnTo>
                  <a:pt x="2938" y="5158"/>
                </a:lnTo>
                <a:lnTo>
                  <a:pt x="7252" y="5158"/>
                </a:lnTo>
                <a:lnTo>
                  <a:pt x="7502" y="5127"/>
                </a:lnTo>
                <a:lnTo>
                  <a:pt x="7721" y="5096"/>
                </a:lnTo>
                <a:lnTo>
                  <a:pt x="7939" y="5033"/>
                </a:lnTo>
                <a:lnTo>
                  <a:pt x="8127" y="4939"/>
                </a:lnTo>
                <a:lnTo>
                  <a:pt x="8346" y="4814"/>
                </a:lnTo>
                <a:lnTo>
                  <a:pt x="8502" y="4658"/>
                </a:lnTo>
                <a:lnTo>
                  <a:pt x="8690" y="4502"/>
                </a:lnTo>
                <a:lnTo>
                  <a:pt x="8815" y="4314"/>
                </a:lnTo>
                <a:lnTo>
                  <a:pt x="10878" y="1188"/>
                </a:lnTo>
                <a:lnTo>
                  <a:pt x="10971" y="970"/>
                </a:lnTo>
                <a:lnTo>
                  <a:pt x="11003" y="782"/>
                </a:lnTo>
                <a:lnTo>
                  <a:pt x="10971" y="563"/>
                </a:lnTo>
                <a:lnTo>
                  <a:pt x="10909" y="376"/>
                </a:lnTo>
                <a:lnTo>
                  <a:pt x="10784" y="220"/>
                </a:lnTo>
                <a:lnTo>
                  <a:pt x="10628" y="94"/>
                </a:lnTo>
                <a:lnTo>
                  <a:pt x="10440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3576603" y="4041826"/>
            <a:ext cx="726198" cy="190767"/>
          </a:xfrm>
          <a:custGeom>
            <a:avLst/>
            <a:gdLst/>
            <a:ahLst/>
            <a:cxnLst/>
            <a:rect l="l" t="t" r="r" b="b"/>
            <a:pathLst>
              <a:path w="8691" h="2283" extrusionOk="0">
                <a:moveTo>
                  <a:pt x="1" y="0"/>
                </a:moveTo>
                <a:lnTo>
                  <a:pt x="907" y="1595"/>
                </a:lnTo>
                <a:lnTo>
                  <a:pt x="1001" y="1751"/>
                </a:lnTo>
                <a:lnTo>
                  <a:pt x="1126" y="1876"/>
                </a:lnTo>
                <a:lnTo>
                  <a:pt x="1251" y="2001"/>
                </a:lnTo>
                <a:lnTo>
                  <a:pt x="1376" y="2095"/>
                </a:lnTo>
                <a:lnTo>
                  <a:pt x="1532" y="2188"/>
                </a:lnTo>
                <a:lnTo>
                  <a:pt x="1720" y="2220"/>
                </a:lnTo>
                <a:lnTo>
                  <a:pt x="1876" y="2282"/>
                </a:lnTo>
                <a:lnTo>
                  <a:pt x="6190" y="2282"/>
                </a:lnTo>
                <a:lnTo>
                  <a:pt x="6440" y="2251"/>
                </a:lnTo>
                <a:lnTo>
                  <a:pt x="6659" y="2220"/>
                </a:lnTo>
                <a:lnTo>
                  <a:pt x="6877" y="2157"/>
                </a:lnTo>
                <a:lnTo>
                  <a:pt x="7065" y="2063"/>
                </a:lnTo>
                <a:lnTo>
                  <a:pt x="7284" y="1938"/>
                </a:lnTo>
                <a:lnTo>
                  <a:pt x="7440" y="1782"/>
                </a:lnTo>
                <a:lnTo>
                  <a:pt x="7628" y="1626"/>
                </a:lnTo>
                <a:lnTo>
                  <a:pt x="7753" y="1438"/>
                </a:lnTo>
                <a:lnTo>
                  <a:pt x="8690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4895583" y="3420225"/>
            <a:ext cx="316098" cy="530272"/>
          </a:xfrm>
          <a:custGeom>
            <a:avLst/>
            <a:gdLst/>
            <a:ahLst/>
            <a:cxnLst/>
            <a:rect l="l" t="t" r="r" b="b"/>
            <a:pathLst>
              <a:path w="3783" h="6346" extrusionOk="0">
                <a:moveTo>
                  <a:pt x="876" y="0"/>
                </a:moveTo>
                <a:lnTo>
                  <a:pt x="188" y="531"/>
                </a:lnTo>
                <a:lnTo>
                  <a:pt x="95" y="625"/>
                </a:lnTo>
                <a:lnTo>
                  <a:pt x="63" y="719"/>
                </a:lnTo>
                <a:lnTo>
                  <a:pt x="1" y="813"/>
                </a:lnTo>
                <a:lnTo>
                  <a:pt x="1" y="938"/>
                </a:lnTo>
                <a:lnTo>
                  <a:pt x="1" y="1032"/>
                </a:lnTo>
                <a:lnTo>
                  <a:pt x="63" y="1157"/>
                </a:lnTo>
                <a:lnTo>
                  <a:pt x="95" y="1250"/>
                </a:lnTo>
                <a:lnTo>
                  <a:pt x="188" y="1313"/>
                </a:lnTo>
                <a:lnTo>
                  <a:pt x="563" y="1626"/>
                </a:lnTo>
                <a:lnTo>
                  <a:pt x="1001" y="2032"/>
                </a:lnTo>
                <a:lnTo>
                  <a:pt x="1470" y="2501"/>
                </a:lnTo>
                <a:lnTo>
                  <a:pt x="1970" y="3095"/>
                </a:lnTo>
                <a:lnTo>
                  <a:pt x="2470" y="3751"/>
                </a:lnTo>
                <a:lnTo>
                  <a:pt x="2720" y="4126"/>
                </a:lnTo>
                <a:lnTo>
                  <a:pt x="2970" y="4532"/>
                </a:lnTo>
                <a:lnTo>
                  <a:pt x="3189" y="4939"/>
                </a:lnTo>
                <a:lnTo>
                  <a:pt x="3408" y="5376"/>
                </a:lnTo>
                <a:lnTo>
                  <a:pt x="3627" y="5845"/>
                </a:lnTo>
                <a:lnTo>
                  <a:pt x="3783" y="6345"/>
                </a:lnTo>
                <a:lnTo>
                  <a:pt x="3783" y="5939"/>
                </a:lnTo>
                <a:lnTo>
                  <a:pt x="3752" y="5564"/>
                </a:lnTo>
                <a:lnTo>
                  <a:pt x="3627" y="4845"/>
                </a:lnTo>
                <a:lnTo>
                  <a:pt x="3502" y="4220"/>
                </a:lnTo>
                <a:lnTo>
                  <a:pt x="3314" y="3626"/>
                </a:lnTo>
                <a:lnTo>
                  <a:pt x="3095" y="3063"/>
                </a:lnTo>
                <a:lnTo>
                  <a:pt x="2877" y="2563"/>
                </a:lnTo>
                <a:lnTo>
                  <a:pt x="2626" y="2126"/>
                </a:lnTo>
                <a:lnTo>
                  <a:pt x="2376" y="1719"/>
                </a:lnTo>
                <a:lnTo>
                  <a:pt x="2126" y="1344"/>
                </a:lnTo>
                <a:lnTo>
                  <a:pt x="1908" y="1032"/>
                </a:lnTo>
                <a:lnTo>
                  <a:pt x="1657" y="750"/>
                </a:lnTo>
                <a:lnTo>
                  <a:pt x="1251" y="344"/>
                </a:lnTo>
                <a:lnTo>
                  <a:pt x="970" y="94"/>
                </a:lnTo>
                <a:lnTo>
                  <a:pt x="876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2688621" y="3819808"/>
            <a:ext cx="363141" cy="321372"/>
          </a:xfrm>
          <a:custGeom>
            <a:avLst/>
            <a:gdLst/>
            <a:ahLst/>
            <a:cxnLst/>
            <a:rect l="l" t="t" r="r" b="b"/>
            <a:pathLst>
              <a:path w="4346" h="3846" extrusionOk="0">
                <a:moveTo>
                  <a:pt x="3782" y="1"/>
                </a:moveTo>
                <a:lnTo>
                  <a:pt x="2001" y="251"/>
                </a:lnTo>
                <a:lnTo>
                  <a:pt x="1720" y="563"/>
                </a:lnTo>
                <a:lnTo>
                  <a:pt x="1438" y="907"/>
                </a:lnTo>
                <a:lnTo>
                  <a:pt x="1188" y="1282"/>
                </a:lnTo>
                <a:lnTo>
                  <a:pt x="938" y="1657"/>
                </a:lnTo>
                <a:lnTo>
                  <a:pt x="719" y="2032"/>
                </a:lnTo>
                <a:lnTo>
                  <a:pt x="532" y="2407"/>
                </a:lnTo>
                <a:lnTo>
                  <a:pt x="375" y="2782"/>
                </a:lnTo>
                <a:lnTo>
                  <a:pt x="94" y="3501"/>
                </a:lnTo>
                <a:lnTo>
                  <a:pt x="0" y="3845"/>
                </a:lnTo>
                <a:lnTo>
                  <a:pt x="719" y="3845"/>
                </a:lnTo>
                <a:lnTo>
                  <a:pt x="969" y="3814"/>
                </a:lnTo>
                <a:lnTo>
                  <a:pt x="1219" y="3783"/>
                </a:lnTo>
                <a:lnTo>
                  <a:pt x="1438" y="3720"/>
                </a:lnTo>
                <a:lnTo>
                  <a:pt x="1688" y="3626"/>
                </a:lnTo>
                <a:lnTo>
                  <a:pt x="1907" y="3501"/>
                </a:lnTo>
                <a:lnTo>
                  <a:pt x="2095" y="3376"/>
                </a:lnTo>
                <a:lnTo>
                  <a:pt x="2282" y="3189"/>
                </a:lnTo>
                <a:lnTo>
                  <a:pt x="2438" y="3001"/>
                </a:lnTo>
                <a:lnTo>
                  <a:pt x="3282" y="2001"/>
                </a:lnTo>
                <a:lnTo>
                  <a:pt x="4220" y="844"/>
                </a:lnTo>
                <a:lnTo>
                  <a:pt x="4283" y="688"/>
                </a:lnTo>
                <a:lnTo>
                  <a:pt x="4345" y="532"/>
                </a:lnTo>
                <a:lnTo>
                  <a:pt x="4314" y="376"/>
                </a:lnTo>
                <a:lnTo>
                  <a:pt x="4283" y="251"/>
                </a:lnTo>
                <a:lnTo>
                  <a:pt x="4189" y="126"/>
                </a:lnTo>
                <a:lnTo>
                  <a:pt x="4095" y="63"/>
                </a:lnTo>
                <a:lnTo>
                  <a:pt x="39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2730401" y="3858997"/>
            <a:ext cx="279500" cy="245583"/>
          </a:xfrm>
          <a:custGeom>
            <a:avLst/>
            <a:gdLst/>
            <a:ahLst/>
            <a:cxnLst/>
            <a:rect l="l" t="t" r="r" b="b"/>
            <a:pathLst>
              <a:path w="3345" h="2939" extrusionOk="0">
                <a:moveTo>
                  <a:pt x="3345" y="0"/>
                </a:moveTo>
                <a:lnTo>
                  <a:pt x="1688" y="188"/>
                </a:lnTo>
                <a:lnTo>
                  <a:pt x="1563" y="219"/>
                </a:lnTo>
                <a:lnTo>
                  <a:pt x="1438" y="313"/>
                </a:lnTo>
                <a:lnTo>
                  <a:pt x="1188" y="626"/>
                </a:lnTo>
                <a:lnTo>
                  <a:pt x="938" y="1001"/>
                </a:lnTo>
                <a:lnTo>
                  <a:pt x="719" y="1438"/>
                </a:lnTo>
                <a:lnTo>
                  <a:pt x="501" y="1876"/>
                </a:lnTo>
                <a:lnTo>
                  <a:pt x="157" y="2626"/>
                </a:lnTo>
                <a:lnTo>
                  <a:pt x="0" y="2939"/>
                </a:lnTo>
                <a:lnTo>
                  <a:pt x="0" y="2939"/>
                </a:lnTo>
                <a:lnTo>
                  <a:pt x="344" y="2907"/>
                </a:lnTo>
                <a:lnTo>
                  <a:pt x="657" y="2845"/>
                </a:lnTo>
                <a:lnTo>
                  <a:pt x="969" y="2720"/>
                </a:lnTo>
                <a:lnTo>
                  <a:pt x="1251" y="2532"/>
                </a:lnTo>
                <a:lnTo>
                  <a:pt x="1532" y="2313"/>
                </a:lnTo>
                <a:lnTo>
                  <a:pt x="1813" y="2063"/>
                </a:lnTo>
                <a:lnTo>
                  <a:pt x="2063" y="1782"/>
                </a:lnTo>
                <a:lnTo>
                  <a:pt x="2314" y="1501"/>
                </a:lnTo>
                <a:lnTo>
                  <a:pt x="2751" y="969"/>
                </a:lnTo>
                <a:lnTo>
                  <a:pt x="3064" y="469"/>
                </a:lnTo>
                <a:lnTo>
                  <a:pt x="3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2798334" y="3885068"/>
            <a:ext cx="164608" cy="120243"/>
          </a:xfrm>
          <a:custGeom>
            <a:avLst/>
            <a:gdLst/>
            <a:ahLst/>
            <a:cxnLst/>
            <a:rect l="l" t="t" r="r" b="b"/>
            <a:pathLst>
              <a:path w="1970" h="1439" extrusionOk="0">
                <a:moveTo>
                  <a:pt x="1969" y="1"/>
                </a:moveTo>
                <a:lnTo>
                  <a:pt x="1000" y="95"/>
                </a:lnTo>
                <a:lnTo>
                  <a:pt x="907" y="95"/>
                </a:lnTo>
                <a:lnTo>
                  <a:pt x="844" y="157"/>
                </a:lnTo>
                <a:lnTo>
                  <a:pt x="688" y="314"/>
                </a:lnTo>
                <a:lnTo>
                  <a:pt x="532" y="501"/>
                </a:lnTo>
                <a:lnTo>
                  <a:pt x="281" y="907"/>
                </a:lnTo>
                <a:lnTo>
                  <a:pt x="0" y="1439"/>
                </a:lnTo>
                <a:lnTo>
                  <a:pt x="188" y="1439"/>
                </a:lnTo>
                <a:lnTo>
                  <a:pt x="375" y="1376"/>
                </a:lnTo>
                <a:lnTo>
                  <a:pt x="563" y="1314"/>
                </a:lnTo>
                <a:lnTo>
                  <a:pt x="719" y="1251"/>
                </a:lnTo>
                <a:lnTo>
                  <a:pt x="1063" y="1001"/>
                </a:lnTo>
                <a:lnTo>
                  <a:pt x="1344" y="751"/>
                </a:lnTo>
                <a:lnTo>
                  <a:pt x="1594" y="470"/>
                </a:lnTo>
                <a:lnTo>
                  <a:pt x="1782" y="220"/>
                </a:lnTo>
                <a:lnTo>
                  <a:pt x="1969" y="1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3143099" y="3294802"/>
            <a:ext cx="1757799" cy="402341"/>
          </a:xfrm>
          <a:custGeom>
            <a:avLst/>
            <a:gdLst/>
            <a:ahLst/>
            <a:cxnLst/>
            <a:rect l="l" t="t" r="r" b="b"/>
            <a:pathLst>
              <a:path w="21037" h="4815" extrusionOk="0">
                <a:moveTo>
                  <a:pt x="13003" y="1"/>
                </a:moveTo>
                <a:lnTo>
                  <a:pt x="12347" y="32"/>
                </a:lnTo>
                <a:lnTo>
                  <a:pt x="11690" y="95"/>
                </a:lnTo>
                <a:lnTo>
                  <a:pt x="11034" y="188"/>
                </a:lnTo>
                <a:lnTo>
                  <a:pt x="11003" y="188"/>
                </a:lnTo>
                <a:lnTo>
                  <a:pt x="9752" y="407"/>
                </a:lnTo>
                <a:lnTo>
                  <a:pt x="8565" y="657"/>
                </a:lnTo>
                <a:lnTo>
                  <a:pt x="7439" y="970"/>
                </a:lnTo>
                <a:lnTo>
                  <a:pt x="6408" y="1314"/>
                </a:lnTo>
                <a:lnTo>
                  <a:pt x="5439" y="1689"/>
                </a:lnTo>
                <a:lnTo>
                  <a:pt x="4532" y="2064"/>
                </a:lnTo>
                <a:lnTo>
                  <a:pt x="3688" y="2470"/>
                </a:lnTo>
                <a:lnTo>
                  <a:pt x="2938" y="2845"/>
                </a:lnTo>
                <a:lnTo>
                  <a:pt x="2282" y="3252"/>
                </a:lnTo>
                <a:lnTo>
                  <a:pt x="1688" y="3595"/>
                </a:lnTo>
                <a:lnTo>
                  <a:pt x="750" y="4221"/>
                </a:lnTo>
                <a:lnTo>
                  <a:pt x="188" y="4627"/>
                </a:lnTo>
                <a:lnTo>
                  <a:pt x="0" y="4783"/>
                </a:lnTo>
                <a:lnTo>
                  <a:pt x="156" y="4814"/>
                </a:lnTo>
                <a:lnTo>
                  <a:pt x="469" y="4783"/>
                </a:lnTo>
                <a:lnTo>
                  <a:pt x="969" y="4752"/>
                </a:lnTo>
                <a:lnTo>
                  <a:pt x="1594" y="4689"/>
                </a:lnTo>
                <a:lnTo>
                  <a:pt x="2313" y="4564"/>
                </a:lnTo>
                <a:lnTo>
                  <a:pt x="3032" y="4408"/>
                </a:lnTo>
                <a:lnTo>
                  <a:pt x="3407" y="4283"/>
                </a:lnTo>
                <a:lnTo>
                  <a:pt x="3751" y="4189"/>
                </a:lnTo>
                <a:lnTo>
                  <a:pt x="4095" y="4033"/>
                </a:lnTo>
                <a:lnTo>
                  <a:pt x="4376" y="3908"/>
                </a:lnTo>
                <a:lnTo>
                  <a:pt x="4657" y="3720"/>
                </a:lnTo>
                <a:lnTo>
                  <a:pt x="4876" y="3533"/>
                </a:lnTo>
                <a:lnTo>
                  <a:pt x="5564" y="2908"/>
                </a:lnTo>
                <a:lnTo>
                  <a:pt x="5908" y="2626"/>
                </a:lnTo>
                <a:lnTo>
                  <a:pt x="6283" y="2314"/>
                </a:lnTo>
                <a:lnTo>
                  <a:pt x="6720" y="2032"/>
                </a:lnTo>
                <a:lnTo>
                  <a:pt x="7221" y="1782"/>
                </a:lnTo>
                <a:lnTo>
                  <a:pt x="7783" y="1532"/>
                </a:lnTo>
                <a:lnTo>
                  <a:pt x="8408" y="1314"/>
                </a:lnTo>
                <a:lnTo>
                  <a:pt x="9159" y="1126"/>
                </a:lnTo>
                <a:lnTo>
                  <a:pt x="9971" y="1001"/>
                </a:lnTo>
                <a:lnTo>
                  <a:pt x="10940" y="876"/>
                </a:lnTo>
                <a:lnTo>
                  <a:pt x="12034" y="845"/>
                </a:lnTo>
                <a:lnTo>
                  <a:pt x="13253" y="813"/>
                </a:lnTo>
                <a:lnTo>
                  <a:pt x="14629" y="876"/>
                </a:lnTo>
                <a:lnTo>
                  <a:pt x="16191" y="1001"/>
                </a:lnTo>
                <a:lnTo>
                  <a:pt x="17911" y="1157"/>
                </a:lnTo>
                <a:lnTo>
                  <a:pt x="18223" y="1189"/>
                </a:lnTo>
                <a:lnTo>
                  <a:pt x="18504" y="1189"/>
                </a:lnTo>
                <a:lnTo>
                  <a:pt x="18817" y="1157"/>
                </a:lnTo>
                <a:lnTo>
                  <a:pt x="19098" y="1095"/>
                </a:lnTo>
                <a:lnTo>
                  <a:pt x="19380" y="1001"/>
                </a:lnTo>
                <a:lnTo>
                  <a:pt x="19661" y="907"/>
                </a:lnTo>
                <a:lnTo>
                  <a:pt x="19911" y="751"/>
                </a:lnTo>
                <a:lnTo>
                  <a:pt x="20161" y="595"/>
                </a:lnTo>
                <a:lnTo>
                  <a:pt x="2103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4814614" y="3801508"/>
            <a:ext cx="112385" cy="120243"/>
          </a:xfrm>
          <a:custGeom>
            <a:avLst/>
            <a:gdLst/>
            <a:ahLst/>
            <a:cxnLst/>
            <a:rect l="l" t="t" r="r" b="b"/>
            <a:pathLst>
              <a:path w="1345" h="1439" extrusionOk="0">
                <a:moveTo>
                  <a:pt x="438" y="1"/>
                </a:moveTo>
                <a:lnTo>
                  <a:pt x="1" y="720"/>
                </a:lnTo>
                <a:lnTo>
                  <a:pt x="720" y="720"/>
                </a:lnTo>
                <a:lnTo>
                  <a:pt x="407" y="1439"/>
                </a:lnTo>
                <a:lnTo>
                  <a:pt x="1345" y="470"/>
                </a:lnTo>
                <a:lnTo>
                  <a:pt x="595" y="470"/>
                </a:lnTo>
                <a:lnTo>
                  <a:pt x="9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>
            <a:off x="5449329" y="3075457"/>
            <a:ext cx="914203" cy="1381748"/>
          </a:xfrm>
          <a:custGeom>
            <a:avLst/>
            <a:gdLst/>
            <a:ahLst/>
            <a:cxnLst/>
            <a:rect l="l" t="t" r="r" b="b"/>
            <a:pathLst>
              <a:path w="10941" h="16536" extrusionOk="0">
                <a:moveTo>
                  <a:pt x="2095" y="0"/>
                </a:moveTo>
                <a:lnTo>
                  <a:pt x="1845" y="63"/>
                </a:lnTo>
                <a:lnTo>
                  <a:pt x="1626" y="94"/>
                </a:lnTo>
                <a:lnTo>
                  <a:pt x="1407" y="188"/>
                </a:lnTo>
                <a:lnTo>
                  <a:pt x="1219" y="281"/>
                </a:lnTo>
                <a:lnTo>
                  <a:pt x="1032" y="406"/>
                </a:lnTo>
                <a:lnTo>
                  <a:pt x="844" y="532"/>
                </a:lnTo>
                <a:lnTo>
                  <a:pt x="688" y="688"/>
                </a:lnTo>
                <a:lnTo>
                  <a:pt x="532" y="844"/>
                </a:lnTo>
                <a:lnTo>
                  <a:pt x="375" y="1032"/>
                </a:lnTo>
                <a:lnTo>
                  <a:pt x="282" y="1219"/>
                </a:lnTo>
                <a:lnTo>
                  <a:pt x="188" y="1407"/>
                </a:lnTo>
                <a:lnTo>
                  <a:pt x="94" y="1626"/>
                </a:lnTo>
                <a:lnTo>
                  <a:pt x="32" y="1844"/>
                </a:lnTo>
                <a:lnTo>
                  <a:pt x="0" y="2094"/>
                </a:lnTo>
                <a:lnTo>
                  <a:pt x="0" y="2313"/>
                </a:lnTo>
                <a:lnTo>
                  <a:pt x="0" y="16535"/>
                </a:lnTo>
                <a:lnTo>
                  <a:pt x="10940" y="16535"/>
                </a:lnTo>
                <a:lnTo>
                  <a:pt x="10940" y="2313"/>
                </a:lnTo>
                <a:lnTo>
                  <a:pt x="10940" y="2094"/>
                </a:lnTo>
                <a:lnTo>
                  <a:pt x="10909" y="1844"/>
                </a:lnTo>
                <a:lnTo>
                  <a:pt x="10847" y="1626"/>
                </a:lnTo>
                <a:lnTo>
                  <a:pt x="10753" y="1407"/>
                </a:lnTo>
                <a:lnTo>
                  <a:pt x="10659" y="1219"/>
                </a:lnTo>
                <a:lnTo>
                  <a:pt x="10565" y="1032"/>
                </a:lnTo>
                <a:lnTo>
                  <a:pt x="10409" y="844"/>
                </a:lnTo>
                <a:lnTo>
                  <a:pt x="10253" y="688"/>
                </a:lnTo>
                <a:lnTo>
                  <a:pt x="10097" y="532"/>
                </a:lnTo>
                <a:lnTo>
                  <a:pt x="9909" y="406"/>
                </a:lnTo>
                <a:lnTo>
                  <a:pt x="9721" y="281"/>
                </a:lnTo>
                <a:lnTo>
                  <a:pt x="9534" y="188"/>
                </a:lnTo>
                <a:lnTo>
                  <a:pt x="9315" y="94"/>
                </a:lnTo>
                <a:lnTo>
                  <a:pt x="9096" y="63"/>
                </a:lnTo>
                <a:lnTo>
                  <a:pt x="8877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6023964" y="3075457"/>
            <a:ext cx="339578" cy="1381748"/>
          </a:xfrm>
          <a:custGeom>
            <a:avLst/>
            <a:gdLst/>
            <a:ahLst/>
            <a:cxnLst/>
            <a:rect l="l" t="t" r="r" b="b"/>
            <a:pathLst>
              <a:path w="4064" h="16536" extrusionOk="0">
                <a:moveTo>
                  <a:pt x="0" y="0"/>
                </a:moveTo>
                <a:lnTo>
                  <a:pt x="219" y="63"/>
                </a:lnTo>
                <a:lnTo>
                  <a:pt x="438" y="94"/>
                </a:lnTo>
                <a:lnTo>
                  <a:pt x="656" y="188"/>
                </a:lnTo>
                <a:lnTo>
                  <a:pt x="875" y="281"/>
                </a:lnTo>
                <a:lnTo>
                  <a:pt x="1063" y="406"/>
                </a:lnTo>
                <a:lnTo>
                  <a:pt x="1250" y="532"/>
                </a:lnTo>
                <a:lnTo>
                  <a:pt x="1407" y="688"/>
                </a:lnTo>
                <a:lnTo>
                  <a:pt x="1563" y="844"/>
                </a:lnTo>
                <a:lnTo>
                  <a:pt x="1688" y="1032"/>
                </a:lnTo>
                <a:lnTo>
                  <a:pt x="1813" y="1219"/>
                </a:lnTo>
                <a:lnTo>
                  <a:pt x="1907" y="1407"/>
                </a:lnTo>
                <a:lnTo>
                  <a:pt x="1969" y="1626"/>
                </a:lnTo>
                <a:lnTo>
                  <a:pt x="2032" y="1844"/>
                </a:lnTo>
                <a:lnTo>
                  <a:pt x="2063" y="2094"/>
                </a:lnTo>
                <a:lnTo>
                  <a:pt x="2094" y="2313"/>
                </a:lnTo>
                <a:lnTo>
                  <a:pt x="2094" y="16535"/>
                </a:lnTo>
                <a:lnTo>
                  <a:pt x="4063" y="16535"/>
                </a:lnTo>
                <a:lnTo>
                  <a:pt x="4063" y="2313"/>
                </a:lnTo>
                <a:lnTo>
                  <a:pt x="4063" y="2094"/>
                </a:lnTo>
                <a:lnTo>
                  <a:pt x="4032" y="1844"/>
                </a:lnTo>
                <a:lnTo>
                  <a:pt x="3970" y="1626"/>
                </a:lnTo>
                <a:lnTo>
                  <a:pt x="3876" y="1407"/>
                </a:lnTo>
                <a:lnTo>
                  <a:pt x="3782" y="1219"/>
                </a:lnTo>
                <a:lnTo>
                  <a:pt x="3688" y="1032"/>
                </a:lnTo>
                <a:lnTo>
                  <a:pt x="3532" y="844"/>
                </a:lnTo>
                <a:lnTo>
                  <a:pt x="3376" y="688"/>
                </a:lnTo>
                <a:lnTo>
                  <a:pt x="3220" y="532"/>
                </a:lnTo>
                <a:lnTo>
                  <a:pt x="3032" y="406"/>
                </a:lnTo>
                <a:lnTo>
                  <a:pt x="2844" y="281"/>
                </a:lnTo>
                <a:lnTo>
                  <a:pt x="2657" y="188"/>
                </a:lnTo>
                <a:lnTo>
                  <a:pt x="2438" y="94"/>
                </a:lnTo>
                <a:lnTo>
                  <a:pt x="2219" y="63"/>
                </a:lnTo>
                <a:lnTo>
                  <a:pt x="2000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5449329" y="4248135"/>
            <a:ext cx="914203" cy="193358"/>
          </a:xfrm>
          <a:custGeom>
            <a:avLst/>
            <a:gdLst/>
            <a:ahLst/>
            <a:cxnLst/>
            <a:rect l="l" t="t" r="r" b="b"/>
            <a:pathLst>
              <a:path w="10941" h="2314" extrusionOk="0">
                <a:moveTo>
                  <a:pt x="0" y="1"/>
                </a:moveTo>
                <a:lnTo>
                  <a:pt x="0" y="2314"/>
                </a:lnTo>
                <a:lnTo>
                  <a:pt x="10940" y="2314"/>
                </a:lnTo>
                <a:lnTo>
                  <a:pt x="10940" y="1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5310871" y="4310805"/>
            <a:ext cx="1172813" cy="188177"/>
          </a:xfrm>
          <a:custGeom>
            <a:avLst/>
            <a:gdLst/>
            <a:ahLst/>
            <a:cxnLst/>
            <a:rect l="l" t="t" r="r" b="b"/>
            <a:pathLst>
              <a:path w="14036" h="2252" extrusionOk="0">
                <a:moveTo>
                  <a:pt x="720" y="1"/>
                </a:moveTo>
                <a:lnTo>
                  <a:pt x="563" y="63"/>
                </a:lnTo>
                <a:lnTo>
                  <a:pt x="407" y="157"/>
                </a:lnTo>
                <a:lnTo>
                  <a:pt x="282" y="251"/>
                </a:lnTo>
                <a:lnTo>
                  <a:pt x="157" y="376"/>
                </a:lnTo>
                <a:lnTo>
                  <a:pt x="95" y="532"/>
                </a:lnTo>
                <a:lnTo>
                  <a:pt x="32" y="720"/>
                </a:lnTo>
                <a:lnTo>
                  <a:pt x="1" y="876"/>
                </a:lnTo>
                <a:lnTo>
                  <a:pt x="1" y="2251"/>
                </a:lnTo>
                <a:lnTo>
                  <a:pt x="14035" y="2251"/>
                </a:lnTo>
                <a:lnTo>
                  <a:pt x="14035" y="876"/>
                </a:lnTo>
                <a:lnTo>
                  <a:pt x="14035" y="720"/>
                </a:lnTo>
                <a:lnTo>
                  <a:pt x="13973" y="532"/>
                </a:lnTo>
                <a:lnTo>
                  <a:pt x="13879" y="376"/>
                </a:lnTo>
                <a:lnTo>
                  <a:pt x="13785" y="251"/>
                </a:lnTo>
                <a:lnTo>
                  <a:pt x="13660" y="157"/>
                </a:lnTo>
                <a:lnTo>
                  <a:pt x="13504" y="63"/>
                </a:lnTo>
                <a:lnTo>
                  <a:pt x="1331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5527707" y="3174643"/>
            <a:ext cx="739150" cy="603470"/>
          </a:xfrm>
          <a:custGeom>
            <a:avLst/>
            <a:gdLst/>
            <a:ahLst/>
            <a:cxnLst/>
            <a:rect l="l" t="t" r="r" b="b"/>
            <a:pathLst>
              <a:path w="8846" h="7222" extrusionOk="0">
                <a:moveTo>
                  <a:pt x="1407" y="1"/>
                </a:moveTo>
                <a:lnTo>
                  <a:pt x="1125" y="32"/>
                </a:lnTo>
                <a:lnTo>
                  <a:pt x="844" y="95"/>
                </a:lnTo>
                <a:lnTo>
                  <a:pt x="625" y="220"/>
                </a:lnTo>
                <a:lnTo>
                  <a:pt x="406" y="407"/>
                </a:lnTo>
                <a:lnTo>
                  <a:pt x="250" y="595"/>
                </a:lnTo>
                <a:lnTo>
                  <a:pt x="125" y="845"/>
                </a:lnTo>
                <a:lnTo>
                  <a:pt x="31" y="1126"/>
                </a:lnTo>
                <a:lnTo>
                  <a:pt x="0" y="1407"/>
                </a:lnTo>
                <a:lnTo>
                  <a:pt x="0" y="5815"/>
                </a:lnTo>
                <a:lnTo>
                  <a:pt x="31" y="6096"/>
                </a:lnTo>
                <a:lnTo>
                  <a:pt x="125" y="6377"/>
                </a:lnTo>
                <a:lnTo>
                  <a:pt x="250" y="6596"/>
                </a:lnTo>
                <a:lnTo>
                  <a:pt x="406" y="6815"/>
                </a:lnTo>
                <a:lnTo>
                  <a:pt x="625" y="6971"/>
                </a:lnTo>
                <a:lnTo>
                  <a:pt x="844" y="7096"/>
                </a:lnTo>
                <a:lnTo>
                  <a:pt x="1125" y="7190"/>
                </a:lnTo>
                <a:lnTo>
                  <a:pt x="1407" y="7221"/>
                </a:lnTo>
                <a:lnTo>
                  <a:pt x="7439" y="7221"/>
                </a:lnTo>
                <a:lnTo>
                  <a:pt x="7721" y="7190"/>
                </a:lnTo>
                <a:lnTo>
                  <a:pt x="7971" y="7096"/>
                </a:lnTo>
                <a:lnTo>
                  <a:pt x="8221" y="6971"/>
                </a:lnTo>
                <a:lnTo>
                  <a:pt x="8440" y="6815"/>
                </a:lnTo>
                <a:lnTo>
                  <a:pt x="8596" y="6596"/>
                </a:lnTo>
                <a:lnTo>
                  <a:pt x="8721" y="6377"/>
                </a:lnTo>
                <a:lnTo>
                  <a:pt x="8815" y="6096"/>
                </a:lnTo>
                <a:lnTo>
                  <a:pt x="8846" y="5815"/>
                </a:lnTo>
                <a:lnTo>
                  <a:pt x="8846" y="1407"/>
                </a:lnTo>
                <a:lnTo>
                  <a:pt x="8815" y="1126"/>
                </a:lnTo>
                <a:lnTo>
                  <a:pt x="8721" y="845"/>
                </a:lnTo>
                <a:lnTo>
                  <a:pt x="8596" y="595"/>
                </a:lnTo>
                <a:lnTo>
                  <a:pt x="8440" y="407"/>
                </a:lnTo>
                <a:lnTo>
                  <a:pt x="8221" y="220"/>
                </a:lnTo>
                <a:lnTo>
                  <a:pt x="7971" y="95"/>
                </a:lnTo>
                <a:lnTo>
                  <a:pt x="7721" y="32"/>
                </a:lnTo>
                <a:lnTo>
                  <a:pt x="74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5757495" y="3877297"/>
            <a:ext cx="303063" cy="316107"/>
          </a:xfrm>
          <a:custGeom>
            <a:avLst/>
            <a:gdLst/>
            <a:ahLst/>
            <a:cxnLst/>
            <a:rect l="l" t="t" r="r" b="b"/>
            <a:pathLst>
              <a:path w="3627" h="3783" extrusionOk="0">
                <a:moveTo>
                  <a:pt x="1189" y="0"/>
                </a:moveTo>
                <a:lnTo>
                  <a:pt x="1" y="1907"/>
                </a:lnTo>
                <a:lnTo>
                  <a:pt x="1939" y="1907"/>
                </a:lnTo>
                <a:lnTo>
                  <a:pt x="1064" y="3782"/>
                </a:lnTo>
                <a:lnTo>
                  <a:pt x="3627" y="1250"/>
                </a:lnTo>
                <a:lnTo>
                  <a:pt x="1626" y="1250"/>
                </a:lnTo>
                <a:lnTo>
                  <a:pt x="2408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5645191" y="3333991"/>
            <a:ext cx="436254" cy="276918"/>
          </a:xfrm>
          <a:custGeom>
            <a:avLst/>
            <a:gdLst/>
            <a:ahLst/>
            <a:cxnLst/>
            <a:rect l="l" t="t" r="r" b="b"/>
            <a:pathLst>
              <a:path w="5221" h="3314" extrusionOk="0">
                <a:moveTo>
                  <a:pt x="407" y="1"/>
                </a:moveTo>
                <a:lnTo>
                  <a:pt x="313" y="32"/>
                </a:lnTo>
                <a:lnTo>
                  <a:pt x="219" y="94"/>
                </a:lnTo>
                <a:lnTo>
                  <a:pt x="157" y="157"/>
                </a:lnTo>
                <a:lnTo>
                  <a:pt x="94" y="219"/>
                </a:lnTo>
                <a:lnTo>
                  <a:pt x="32" y="313"/>
                </a:lnTo>
                <a:lnTo>
                  <a:pt x="1" y="407"/>
                </a:lnTo>
                <a:lnTo>
                  <a:pt x="1" y="532"/>
                </a:lnTo>
                <a:lnTo>
                  <a:pt x="1" y="2783"/>
                </a:lnTo>
                <a:lnTo>
                  <a:pt x="1" y="2876"/>
                </a:lnTo>
                <a:lnTo>
                  <a:pt x="32" y="2970"/>
                </a:lnTo>
                <a:lnTo>
                  <a:pt x="94" y="3064"/>
                </a:lnTo>
                <a:lnTo>
                  <a:pt x="157" y="3158"/>
                </a:lnTo>
                <a:lnTo>
                  <a:pt x="219" y="3220"/>
                </a:lnTo>
                <a:lnTo>
                  <a:pt x="313" y="3251"/>
                </a:lnTo>
                <a:lnTo>
                  <a:pt x="407" y="3283"/>
                </a:lnTo>
                <a:lnTo>
                  <a:pt x="532" y="3314"/>
                </a:lnTo>
                <a:lnTo>
                  <a:pt x="4689" y="3314"/>
                </a:lnTo>
                <a:lnTo>
                  <a:pt x="4783" y="3283"/>
                </a:lnTo>
                <a:lnTo>
                  <a:pt x="4877" y="3251"/>
                </a:lnTo>
                <a:lnTo>
                  <a:pt x="4971" y="3220"/>
                </a:lnTo>
                <a:lnTo>
                  <a:pt x="5064" y="3158"/>
                </a:lnTo>
                <a:lnTo>
                  <a:pt x="5127" y="3064"/>
                </a:lnTo>
                <a:lnTo>
                  <a:pt x="5158" y="2970"/>
                </a:lnTo>
                <a:lnTo>
                  <a:pt x="5189" y="2876"/>
                </a:lnTo>
                <a:lnTo>
                  <a:pt x="5221" y="2783"/>
                </a:lnTo>
                <a:lnTo>
                  <a:pt x="5221" y="532"/>
                </a:lnTo>
                <a:lnTo>
                  <a:pt x="5189" y="407"/>
                </a:lnTo>
                <a:lnTo>
                  <a:pt x="5158" y="313"/>
                </a:lnTo>
                <a:lnTo>
                  <a:pt x="5127" y="219"/>
                </a:lnTo>
                <a:lnTo>
                  <a:pt x="5064" y="157"/>
                </a:lnTo>
                <a:lnTo>
                  <a:pt x="4971" y="94"/>
                </a:lnTo>
                <a:lnTo>
                  <a:pt x="4877" y="32"/>
                </a:lnTo>
                <a:lnTo>
                  <a:pt x="47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5686971" y="3375771"/>
            <a:ext cx="235131" cy="193358"/>
          </a:xfrm>
          <a:custGeom>
            <a:avLst/>
            <a:gdLst/>
            <a:ahLst/>
            <a:cxnLst/>
            <a:rect l="l" t="t" r="r" b="b"/>
            <a:pathLst>
              <a:path w="2814" h="2314" extrusionOk="0">
                <a:moveTo>
                  <a:pt x="32" y="1"/>
                </a:moveTo>
                <a:lnTo>
                  <a:pt x="1" y="32"/>
                </a:lnTo>
                <a:lnTo>
                  <a:pt x="1" y="2283"/>
                </a:lnTo>
                <a:lnTo>
                  <a:pt x="32" y="2314"/>
                </a:lnTo>
                <a:lnTo>
                  <a:pt x="2814" y="2314"/>
                </a:lnTo>
                <a:lnTo>
                  <a:pt x="2814" y="1"/>
                </a:lnTo>
                <a:close/>
              </a:path>
            </a:pathLst>
          </a:custGeom>
          <a:solidFill>
            <a:srgbClr val="066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6107523" y="3412370"/>
            <a:ext cx="65342" cy="109798"/>
          </a:xfrm>
          <a:custGeom>
            <a:avLst/>
            <a:gdLst/>
            <a:ahLst/>
            <a:cxnLst/>
            <a:rect l="l" t="t" r="r" b="b"/>
            <a:pathLst>
              <a:path w="782" h="1314" extrusionOk="0">
                <a:moveTo>
                  <a:pt x="0" y="0"/>
                </a:moveTo>
                <a:lnTo>
                  <a:pt x="0" y="1313"/>
                </a:lnTo>
                <a:lnTo>
                  <a:pt x="500" y="1313"/>
                </a:lnTo>
                <a:lnTo>
                  <a:pt x="625" y="1282"/>
                </a:lnTo>
                <a:lnTo>
                  <a:pt x="688" y="1251"/>
                </a:lnTo>
                <a:lnTo>
                  <a:pt x="750" y="1157"/>
                </a:lnTo>
                <a:lnTo>
                  <a:pt x="782" y="1032"/>
                </a:lnTo>
                <a:lnTo>
                  <a:pt x="782" y="250"/>
                </a:lnTo>
                <a:lnTo>
                  <a:pt x="750" y="157"/>
                </a:lnTo>
                <a:lnTo>
                  <a:pt x="688" y="63"/>
                </a:lnTo>
                <a:lnTo>
                  <a:pt x="6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5360506" y="3600380"/>
            <a:ext cx="88905" cy="214248"/>
          </a:xfrm>
          <a:custGeom>
            <a:avLst/>
            <a:gdLst/>
            <a:ahLst/>
            <a:cxnLst/>
            <a:rect l="l" t="t" r="r" b="b"/>
            <a:pathLst>
              <a:path w="1064" h="2564" extrusionOk="0">
                <a:moveTo>
                  <a:pt x="407" y="1"/>
                </a:moveTo>
                <a:lnTo>
                  <a:pt x="251" y="32"/>
                </a:lnTo>
                <a:lnTo>
                  <a:pt x="94" y="126"/>
                </a:lnTo>
                <a:lnTo>
                  <a:pt x="32" y="251"/>
                </a:lnTo>
                <a:lnTo>
                  <a:pt x="1" y="438"/>
                </a:lnTo>
                <a:lnTo>
                  <a:pt x="1" y="2158"/>
                </a:lnTo>
                <a:lnTo>
                  <a:pt x="32" y="2314"/>
                </a:lnTo>
                <a:lnTo>
                  <a:pt x="94" y="2439"/>
                </a:lnTo>
                <a:lnTo>
                  <a:pt x="251" y="2533"/>
                </a:lnTo>
                <a:lnTo>
                  <a:pt x="407" y="2564"/>
                </a:lnTo>
                <a:lnTo>
                  <a:pt x="1063" y="2564"/>
                </a:lnTo>
                <a:lnTo>
                  <a:pt x="1063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4853803" y="3691794"/>
            <a:ext cx="530256" cy="454566"/>
          </a:xfrm>
          <a:custGeom>
            <a:avLst/>
            <a:gdLst/>
            <a:ahLst/>
            <a:cxnLst/>
            <a:rect l="l" t="t" r="r" b="b"/>
            <a:pathLst>
              <a:path w="6346" h="5440" extrusionOk="0">
                <a:moveTo>
                  <a:pt x="6158" y="1"/>
                </a:moveTo>
                <a:lnTo>
                  <a:pt x="5908" y="32"/>
                </a:lnTo>
                <a:lnTo>
                  <a:pt x="5658" y="95"/>
                </a:lnTo>
                <a:lnTo>
                  <a:pt x="5408" y="220"/>
                </a:lnTo>
                <a:lnTo>
                  <a:pt x="5221" y="407"/>
                </a:lnTo>
                <a:lnTo>
                  <a:pt x="5064" y="595"/>
                </a:lnTo>
                <a:lnTo>
                  <a:pt x="4939" y="814"/>
                </a:lnTo>
                <a:lnTo>
                  <a:pt x="4846" y="1064"/>
                </a:lnTo>
                <a:lnTo>
                  <a:pt x="4846" y="1345"/>
                </a:lnTo>
                <a:lnTo>
                  <a:pt x="4846" y="3595"/>
                </a:lnTo>
                <a:lnTo>
                  <a:pt x="4814" y="3877"/>
                </a:lnTo>
                <a:lnTo>
                  <a:pt x="4721" y="4158"/>
                </a:lnTo>
                <a:lnTo>
                  <a:pt x="4596" y="4408"/>
                </a:lnTo>
                <a:lnTo>
                  <a:pt x="4408" y="4627"/>
                </a:lnTo>
                <a:lnTo>
                  <a:pt x="4189" y="4783"/>
                </a:lnTo>
                <a:lnTo>
                  <a:pt x="3939" y="4940"/>
                </a:lnTo>
                <a:lnTo>
                  <a:pt x="3689" y="5002"/>
                </a:lnTo>
                <a:lnTo>
                  <a:pt x="3377" y="5033"/>
                </a:lnTo>
                <a:lnTo>
                  <a:pt x="1845" y="5033"/>
                </a:lnTo>
                <a:lnTo>
                  <a:pt x="1564" y="5002"/>
                </a:lnTo>
                <a:lnTo>
                  <a:pt x="1282" y="4940"/>
                </a:lnTo>
                <a:lnTo>
                  <a:pt x="1032" y="4783"/>
                </a:lnTo>
                <a:lnTo>
                  <a:pt x="813" y="4627"/>
                </a:lnTo>
                <a:lnTo>
                  <a:pt x="657" y="4408"/>
                </a:lnTo>
                <a:lnTo>
                  <a:pt x="501" y="4158"/>
                </a:lnTo>
                <a:lnTo>
                  <a:pt x="438" y="3877"/>
                </a:lnTo>
                <a:lnTo>
                  <a:pt x="407" y="3595"/>
                </a:lnTo>
                <a:lnTo>
                  <a:pt x="407" y="2939"/>
                </a:lnTo>
                <a:lnTo>
                  <a:pt x="1" y="2939"/>
                </a:lnTo>
                <a:lnTo>
                  <a:pt x="1" y="3595"/>
                </a:lnTo>
                <a:lnTo>
                  <a:pt x="1" y="3783"/>
                </a:lnTo>
                <a:lnTo>
                  <a:pt x="32" y="3971"/>
                </a:lnTo>
                <a:lnTo>
                  <a:pt x="157" y="4314"/>
                </a:lnTo>
                <a:lnTo>
                  <a:pt x="313" y="4627"/>
                </a:lnTo>
                <a:lnTo>
                  <a:pt x="532" y="4908"/>
                </a:lnTo>
                <a:lnTo>
                  <a:pt x="813" y="5127"/>
                </a:lnTo>
                <a:lnTo>
                  <a:pt x="1126" y="5283"/>
                </a:lnTo>
                <a:lnTo>
                  <a:pt x="1470" y="5408"/>
                </a:lnTo>
                <a:lnTo>
                  <a:pt x="1657" y="5408"/>
                </a:lnTo>
                <a:lnTo>
                  <a:pt x="1845" y="5440"/>
                </a:lnTo>
                <a:lnTo>
                  <a:pt x="3377" y="5440"/>
                </a:lnTo>
                <a:lnTo>
                  <a:pt x="3564" y="5408"/>
                </a:lnTo>
                <a:lnTo>
                  <a:pt x="3752" y="5408"/>
                </a:lnTo>
                <a:lnTo>
                  <a:pt x="4095" y="5283"/>
                </a:lnTo>
                <a:lnTo>
                  <a:pt x="4408" y="5127"/>
                </a:lnTo>
                <a:lnTo>
                  <a:pt x="4689" y="4908"/>
                </a:lnTo>
                <a:lnTo>
                  <a:pt x="4908" y="4627"/>
                </a:lnTo>
                <a:lnTo>
                  <a:pt x="5064" y="4314"/>
                </a:lnTo>
                <a:lnTo>
                  <a:pt x="5189" y="3971"/>
                </a:lnTo>
                <a:lnTo>
                  <a:pt x="5221" y="3783"/>
                </a:lnTo>
                <a:lnTo>
                  <a:pt x="5221" y="3595"/>
                </a:lnTo>
                <a:lnTo>
                  <a:pt x="5221" y="1345"/>
                </a:lnTo>
                <a:lnTo>
                  <a:pt x="5252" y="1157"/>
                </a:lnTo>
                <a:lnTo>
                  <a:pt x="5283" y="970"/>
                </a:lnTo>
                <a:lnTo>
                  <a:pt x="5377" y="814"/>
                </a:lnTo>
                <a:lnTo>
                  <a:pt x="5502" y="657"/>
                </a:lnTo>
                <a:lnTo>
                  <a:pt x="5627" y="564"/>
                </a:lnTo>
                <a:lnTo>
                  <a:pt x="5815" y="470"/>
                </a:lnTo>
                <a:lnTo>
                  <a:pt x="5971" y="407"/>
                </a:lnTo>
                <a:lnTo>
                  <a:pt x="6346" y="407"/>
                </a:lnTo>
                <a:lnTo>
                  <a:pt x="634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No pollute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Go green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Efficiency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Save money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Zero carbon emission with no pollution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457200" y="3082850"/>
            <a:ext cx="1689900" cy="67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Electric power with zero carbon emission ensure sustainability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5101820" y="1934661"/>
            <a:ext cx="1815200" cy="55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Autonomous technology minimizes the human error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6996900" y="3082850"/>
            <a:ext cx="1689900" cy="51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Electricity is cheaper than oil fuel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5" name="Google Shape;365;p30"/>
          <p:cNvCxnSpPr>
            <a:stCxn id="359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6" name="Google Shape;366;p30"/>
          <p:cNvCxnSpPr/>
          <p:nvPr/>
        </p:nvCxnSpPr>
        <p:spPr>
          <a:xfrm rot="-5400000" flipH="1">
            <a:off x="3558000" y="1923425"/>
            <a:ext cx="846300" cy="5817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7" name="Google Shape;367;p30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8" name="Google Shape;368;p30"/>
          <p:cNvSpPr/>
          <p:nvPr/>
        </p:nvSpPr>
        <p:spPr>
          <a:xfrm>
            <a:off x="1060929" y="2313329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7600654" y="2313329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370" name="Google Shape;370;p30"/>
          <p:cNvGrpSpPr/>
          <p:nvPr/>
        </p:nvGrpSpPr>
        <p:grpSpPr>
          <a:xfrm>
            <a:off x="7700152" y="2408501"/>
            <a:ext cx="283458" cy="283458"/>
            <a:chOff x="1492675" y="2620775"/>
            <a:chExt cx="481825" cy="481825"/>
          </a:xfrm>
        </p:grpSpPr>
        <p:sp>
          <p:nvSpPr>
            <p:cNvPr id="371" name="Google Shape;371;p30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" name="Google Shape;373;p30"/>
          <p:cNvSpPr/>
          <p:nvPr/>
        </p:nvSpPr>
        <p:spPr>
          <a:xfrm>
            <a:off x="2886254" y="1132104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5785417" y="1132104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2985733" y="1245752"/>
            <a:ext cx="283458" cy="255127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6" name="Google Shape;376;p30"/>
          <p:cNvGrpSpPr/>
          <p:nvPr/>
        </p:nvGrpSpPr>
        <p:grpSpPr>
          <a:xfrm>
            <a:off x="5884877" y="1212688"/>
            <a:ext cx="283483" cy="321241"/>
            <a:chOff x="3300325" y="249875"/>
            <a:chExt cx="433725" cy="480900"/>
          </a:xfrm>
        </p:grpSpPr>
        <p:sp>
          <p:nvSpPr>
            <p:cNvPr id="377" name="Google Shape;377;p30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1160361" y="2412795"/>
            <a:ext cx="283479" cy="283472"/>
            <a:chOff x="3270450" y="3213625"/>
            <a:chExt cx="483175" cy="481850"/>
          </a:xfrm>
        </p:grpSpPr>
        <p:sp>
          <p:nvSpPr>
            <p:cNvPr id="384" name="Google Shape;384;p30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04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632463" y="1778656"/>
            <a:ext cx="3634694" cy="15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ENTITY RELATIONAL DIAGRAM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6891840-08FC-432C-B07B-FD47A7CD8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1463" y="867046"/>
            <a:ext cx="3657600" cy="3657600"/>
          </a:xfrm>
          <a:prstGeom prst="rect">
            <a:avLst/>
          </a:prstGeom>
        </p:spPr>
      </p:pic>
      <p:pic>
        <p:nvPicPr>
          <p:cNvPr id="1026" name="Picture 2" descr="Flow chart - Free business and finance icons">
            <a:extLst>
              <a:ext uri="{FF2B5EF4-FFF2-40B4-BE49-F238E27FC236}">
                <a16:creationId xmlns:a16="http://schemas.microsoft.com/office/drawing/2014/main" id="{C1A8109A-BFCE-4510-9D1B-59A016E9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09884" y="1205054"/>
            <a:ext cx="925294" cy="9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owchart Icon - Download in Colored Outline Style">
            <a:extLst>
              <a:ext uri="{FF2B5EF4-FFF2-40B4-BE49-F238E27FC236}">
                <a16:creationId xmlns:a16="http://schemas.microsoft.com/office/drawing/2014/main" id="{FD810BC6-3189-44EC-B63E-AF421FF0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3" y="32654"/>
            <a:ext cx="1172400" cy="11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99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2368872-9225-45B8-8D93-DA5AC2D2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31" y="262890"/>
            <a:ext cx="6534656" cy="4617720"/>
          </a:xfrm>
          <a:prstGeom prst="rect">
            <a:avLst/>
          </a:prstGeom>
        </p:spPr>
      </p:pic>
      <p:pic>
        <p:nvPicPr>
          <p:cNvPr id="16" name="Picture 4" descr="Flowchart Icon - Download in Colored Outline Style">
            <a:extLst>
              <a:ext uri="{FF2B5EF4-FFF2-40B4-BE49-F238E27FC236}">
                <a16:creationId xmlns:a16="http://schemas.microsoft.com/office/drawing/2014/main" id="{0213D733-0B7A-489A-B2B8-587816B8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3" y="1985550"/>
            <a:ext cx="1172400" cy="11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90;p31">
            <a:extLst>
              <a:ext uri="{FF2B5EF4-FFF2-40B4-BE49-F238E27FC236}">
                <a16:creationId xmlns:a16="http://schemas.microsoft.com/office/drawing/2014/main" id="{5BBE9A24-2230-41B4-87FB-EDEE93437BED}"/>
              </a:ext>
            </a:extLst>
          </p:cNvPr>
          <p:cNvSpPr txBox="1">
            <a:spLocks/>
          </p:cNvSpPr>
          <p:nvPr/>
        </p:nvSpPr>
        <p:spPr>
          <a:xfrm>
            <a:off x="1043943" y="2326531"/>
            <a:ext cx="745669" cy="42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04280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90;p31">
            <a:extLst>
              <a:ext uri="{FF2B5EF4-FFF2-40B4-BE49-F238E27FC236}">
                <a16:creationId xmlns:a16="http://schemas.microsoft.com/office/drawing/2014/main" id="{4E6FFBB7-F22B-4FD3-87C3-33E3485E78D4}"/>
              </a:ext>
            </a:extLst>
          </p:cNvPr>
          <p:cNvSpPr txBox="1">
            <a:spLocks/>
          </p:cNvSpPr>
          <p:nvPr/>
        </p:nvSpPr>
        <p:spPr>
          <a:xfrm>
            <a:off x="632463" y="1778656"/>
            <a:ext cx="3634694" cy="15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ktifo-A ExtraBold" panose="02000900000000000000" pitchFamily="2" charset="0"/>
                <a:ea typeface="Aktifo-A ExtraBold" panose="02000900000000000000" pitchFamily="2" charset="0"/>
              </a:rPr>
              <a:t>DATABASE DESIGN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D8D4F-F09A-4286-8BBB-5900292B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17" y="0"/>
            <a:ext cx="68570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859</Words>
  <Application>Microsoft Office PowerPoint</Application>
  <PresentationFormat>On-screen Show (16:9)</PresentationFormat>
  <Paragraphs>338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Aktifo-A ExtraBold</vt:lpstr>
      <vt:lpstr>Arial</vt:lpstr>
      <vt:lpstr>Aktifo-A SemiBold</vt:lpstr>
      <vt:lpstr>Aktifo-A Light</vt:lpstr>
      <vt:lpstr>Calibri</vt:lpstr>
      <vt:lpstr>Roboto</vt:lpstr>
      <vt:lpstr>Aktifo-A Book</vt:lpstr>
      <vt:lpstr>Fira Sans</vt:lpstr>
      <vt:lpstr>Simple Light</vt:lpstr>
      <vt:lpstr>Electric Car Infographics by Slidesgo</vt:lpstr>
      <vt:lpstr>Autonomous Vehicle Relational System in Online Transportation</vt:lpstr>
      <vt:lpstr>PowerPoint Presentation</vt:lpstr>
      <vt:lpstr>PowerPoint Presentation</vt:lpstr>
      <vt:lpstr>PowerPoint Presentation</vt:lpstr>
      <vt:lpstr>PowerPoint Presentation</vt:lpstr>
      <vt:lpstr>D. Environment Benefit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cp:lastModifiedBy>Riqyuzet</cp:lastModifiedBy>
  <cp:revision>14</cp:revision>
  <dcterms:modified xsi:type="dcterms:W3CDTF">2021-12-21T10:13:58Z</dcterms:modified>
</cp:coreProperties>
</file>